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1" r:id="rId3"/>
    <p:sldId id="263" r:id="rId4"/>
    <p:sldId id="262" r:id="rId5"/>
    <p:sldId id="264" r:id="rId6"/>
    <p:sldId id="271" r:id="rId7"/>
    <p:sldId id="265" r:id="rId8"/>
    <p:sldId id="266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428A0D6-0A73-442B-8944-9F6AEBD5D4A9}">
          <p14:sldIdLst>
            <p14:sldId id="256"/>
            <p14:sldId id="261"/>
            <p14:sldId id="263"/>
            <p14:sldId id="262"/>
            <p14:sldId id="264"/>
            <p14:sldId id="271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E1619B-E239-4B9A-9A2B-4FD7E233A713}" v="321" dt="2024-05-26T11:00:04.7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6" autoAdjust="0"/>
    <p:restoredTop sz="94660"/>
  </p:normalViewPr>
  <p:slideViewPr>
    <p:cSldViewPr snapToGrid="0" showGuides="1">
      <p:cViewPr varScale="1">
        <p:scale>
          <a:sx n="159" d="100"/>
          <a:sy n="159" d="100"/>
        </p:scale>
        <p:origin x="384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1" d="100"/>
          <a:sy n="111" d="100"/>
        </p:scale>
        <p:origin x="474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édric Hirschi" userId="fb56c03d6434562d" providerId="LiveId" clId="{C2E1619B-E239-4B9A-9A2B-4FD7E233A713}"/>
    <pc:docChg chg="undo redo custSel addSld delSld modSld modMainMaster addSection delSection modSection">
      <pc:chgData name="Cédric Hirschi" userId="fb56c03d6434562d" providerId="LiveId" clId="{C2E1619B-E239-4B9A-9A2B-4FD7E233A713}" dt="2024-05-26T11:00:04.732" v="2069"/>
      <pc:docMkLst>
        <pc:docMk/>
      </pc:docMkLst>
      <pc:sldChg chg="modSp mod">
        <pc:chgData name="Cédric Hirschi" userId="fb56c03d6434562d" providerId="LiveId" clId="{C2E1619B-E239-4B9A-9A2B-4FD7E233A713}" dt="2024-05-26T10:58:08.561" v="1988" actId="20577"/>
        <pc:sldMkLst>
          <pc:docMk/>
          <pc:sldMk cId="3536168811" sldId="256"/>
        </pc:sldMkLst>
        <pc:spChg chg="mod">
          <ac:chgData name="Cédric Hirschi" userId="fb56c03d6434562d" providerId="LiveId" clId="{C2E1619B-E239-4B9A-9A2B-4FD7E233A713}" dt="2024-05-26T10:58:08.561" v="1988" actId="20577"/>
          <ac:spMkLst>
            <pc:docMk/>
            <pc:sldMk cId="3536168811" sldId="256"/>
            <ac:spMk id="3" creationId="{AC1FB292-90C1-439C-8480-EB4116CF2374}"/>
          </ac:spMkLst>
        </pc:spChg>
        <pc:spChg chg="mod">
          <ac:chgData name="Cédric Hirschi" userId="fb56c03d6434562d" providerId="LiveId" clId="{C2E1619B-E239-4B9A-9A2B-4FD7E233A713}" dt="2024-05-26T09:43:17.413" v="13" actId="20577"/>
          <ac:spMkLst>
            <pc:docMk/>
            <pc:sldMk cId="3536168811" sldId="256"/>
            <ac:spMk id="6" creationId="{4171C1F6-869F-40B1-8975-92FF2042F4CD}"/>
          </ac:spMkLst>
        </pc:spChg>
      </pc:sldChg>
      <pc:sldChg chg="modSp modAnim">
        <pc:chgData name="Cédric Hirschi" userId="fb56c03d6434562d" providerId="LiveId" clId="{C2E1619B-E239-4B9A-9A2B-4FD7E233A713}" dt="2024-05-26T10:59:57.963" v="2068" actId="20577"/>
        <pc:sldMkLst>
          <pc:docMk/>
          <pc:sldMk cId="3164086109" sldId="261"/>
        </pc:sldMkLst>
        <pc:spChg chg="mod">
          <ac:chgData name="Cédric Hirschi" userId="fb56c03d6434562d" providerId="LiveId" clId="{C2E1619B-E239-4B9A-9A2B-4FD7E233A713}" dt="2024-05-26T10:59:57.963" v="2068" actId="20577"/>
          <ac:spMkLst>
            <pc:docMk/>
            <pc:sldMk cId="3164086109" sldId="261"/>
            <ac:spMk id="3" creationId="{94792F61-F3A1-4E2C-B0EE-9742603FD08B}"/>
          </ac:spMkLst>
        </pc:spChg>
      </pc:sldChg>
      <pc:sldChg chg="addSp delSp modSp mod">
        <pc:chgData name="Cédric Hirschi" userId="fb56c03d6434562d" providerId="LiveId" clId="{C2E1619B-E239-4B9A-9A2B-4FD7E233A713}" dt="2024-05-26T10:09:11.063" v="487" actId="20577"/>
        <pc:sldMkLst>
          <pc:docMk/>
          <pc:sldMk cId="3771381623" sldId="262"/>
        </pc:sldMkLst>
        <pc:spChg chg="mod">
          <ac:chgData name="Cédric Hirschi" userId="fb56c03d6434562d" providerId="LiveId" clId="{C2E1619B-E239-4B9A-9A2B-4FD7E233A713}" dt="2024-05-26T09:50:53.283" v="444"/>
          <ac:spMkLst>
            <pc:docMk/>
            <pc:sldMk cId="3771381623" sldId="262"/>
            <ac:spMk id="4" creationId="{86CDDB7D-375B-0EA6-21FB-3117DD8C521D}"/>
          </ac:spMkLst>
        </pc:spChg>
        <pc:spChg chg="mod">
          <ac:chgData name="Cédric Hirschi" userId="fb56c03d6434562d" providerId="LiveId" clId="{C2E1619B-E239-4B9A-9A2B-4FD7E233A713}" dt="2024-05-26T10:09:11.063" v="487" actId="20577"/>
          <ac:spMkLst>
            <pc:docMk/>
            <pc:sldMk cId="3771381623" sldId="262"/>
            <ac:spMk id="6" creationId="{BF971305-6FE9-43DE-C586-6AD7D1F7C418}"/>
          </ac:spMkLst>
        </pc:spChg>
        <pc:spChg chg="add del mod">
          <ac:chgData name="Cédric Hirschi" userId="fb56c03d6434562d" providerId="LiveId" clId="{C2E1619B-E239-4B9A-9A2B-4FD7E233A713}" dt="2024-05-26T09:58:38.987" v="460" actId="478"/>
          <ac:spMkLst>
            <pc:docMk/>
            <pc:sldMk cId="3771381623" sldId="262"/>
            <ac:spMk id="7" creationId="{3EECB590-069F-0196-FF93-8E6A84E53B67}"/>
          </ac:spMkLst>
        </pc:spChg>
        <pc:spChg chg="add del mod">
          <ac:chgData name="Cédric Hirschi" userId="fb56c03d6434562d" providerId="LiveId" clId="{C2E1619B-E239-4B9A-9A2B-4FD7E233A713}" dt="2024-05-26T09:53:25.583" v="455" actId="478"/>
          <ac:spMkLst>
            <pc:docMk/>
            <pc:sldMk cId="3771381623" sldId="262"/>
            <ac:spMk id="8" creationId="{23D11838-FA0C-EDAA-C2C9-EE827A2DA7B7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9" creationId="{9CC16B78-DCC8-5E26-F2B1-168B98770747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0" creationId="{9553B326-0212-B293-F028-6BBFF90B4F20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1" creationId="{8434B3EA-F911-B2CA-CCB1-425683D354F7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2" creationId="{B5E56FAF-A43A-40E3-C375-3108AC634547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5" creationId="{EDC274D9-1CF2-4BF8-C9CA-36F38D1C8CDE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6" creationId="{E86D7C4F-EC3D-DA8B-9B70-AC47BE7B7022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7" creationId="{D659AF31-6E55-2222-BFB4-B2A9D81CD9F3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8" creationId="{3D010A39-8236-30BE-0D4A-0C032818DAD5}"/>
          </ac:spMkLst>
        </pc:spChg>
        <pc:spChg chg="add del mod">
          <ac:chgData name="Cédric Hirschi" userId="fb56c03d6434562d" providerId="LiveId" clId="{C2E1619B-E239-4B9A-9A2B-4FD7E233A713}" dt="2024-05-26T09:58:41.283" v="461" actId="478"/>
          <ac:spMkLst>
            <pc:docMk/>
            <pc:sldMk cId="3771381623" sldId="262"/>
            <ac:spMk id="20" creationId="{46D2F17B-9F81-C03C-191B-0261C1F0235C}"/>
          </ac:spMkLst>
        </pc:spChg>
        <pc:graphicFrameChg chg="add del mod modGraphic">
          <ac:chgData name="Cédric Hirschi" userId="fb56c03d6434562d" providerId="LiveId" clId="{C2E1619B-E239-4B9A-9A2B-4FD7E233A713}" dt="2024-05-26T09:58:36.411" v="459" actId="478"/>
          <ac:graphicFrameMkLst>
            <pc:docMk/>
            <pc:sldMk cId="3771381623" sldId="262"/>
            <ac:graphicFrameMk id="2" creationId="{0BF01063-B479-8435-8C29-50A220A97656}"/>
          </ac:graphicFrameMkLst>
        </pc:graphicFrameChg>
        <pc:picChg chg="add del mod">
          <ac:chgData name="Cédric Hirschi" userId="fb56c03d6434562d" providerId="LiveId" clId="{C2E1619B-E239-4B9A-9A2B-4FD7E233A713}" dt="2024-05-26T09:59:36.426" v="465" actId="478"/>
          <ac:picMkLst>
            <pc:docMk/>
            <pc:sldMk cId="3771381623" sldId="262"/>
            <ac:picMk id="14" creationId="{3541B1A9-58F1-6C0B-E7F4-32B56A6EDD51}"/>
          </ac:picMkLst>
        </pc:picChg>
        <pc:picChg chg="add del mod">
          <ac:chgData name="Cédric Hirschi" userId="fb56c03d6434562d" providerId="LiveId" clId="{C2E1619B-E239-4B9A-9A2B-4FD7E233A713}" dt="2024-05-26T09:59:46.039" v="468" actId="478"/>
          <ac:picMkLst>
            <pc:docMk/>
            <pc:sldMk cId="3771381623" sldId="262"/>
            <ac:picMk id="22" creationId="{E8E42046-62E0-E2AC-DD93-F92F28114EC3}"/>
          </ac:picMkLst>
        </pc:picChg>
        <pc:picChg chg="add mod">
          <ac:chgData name="Cédric Hirschi" userId="fb56c03d6434562d" providerId="LiveId" clId="{C2E1619B-E239-4B9A-9A2B-4FD7E233A713}" dt="2024-05-26T10:00:21.067" v="471" actId="1076"/>
          <ac:picMkLst>
            <pc:docMk/>
            <pc:sldMk cId="3771381623" sldId="262"/>
            <ac:picMk id="24" creationId="{B0FC9B94-10CE-D407-F544-B92931E13F19}"/>
          </ac:picMkLst>
        </pc:picChg>
      </pc:sldChg>
      <pc:sldChg chg="addSp modSp mod modTransition">
        <pc:chgData name="Cédric Hirschi" userId="fb56c03d6434562d" providerId="LiveId" clId="{C2E1619B-E239-4B9A-9A2B-4FD7E233A713}" dt="2024-05-26T10:56:01.295" v="1810" actId="1076"/>
        <pc:sldMkLst>
          <pc:docMk/>
          <pc:sldMk cId="4136268336" sldId="263"/>
        </pc:sldMkLst>
        <pc:spChg chg="mod">
          <ac:chgData name="Cédric Hirschi" userId="fb56c03d6434562d" providerId="LiveId" clId="{C2E1619B-E239-4B9A-9A2B-4FD7E233A713}" dt="2024-05-26T09:50:48.457" v="443" actId="20577"/>
          <ac:spMkLst>
            <pc:docMk/>
            <pc:sldMk cId="4136268336" sldId="263"/>
            <ac:spMk id="4" creationId="{86CDDB7D-375B-0EA6-21FB-3117DD8C521D}"/>
          </ac:spMkLst>
        </pc:spChg>
        <pc:spChg chg="mod">
          <ac:chgData name="Cédric Hirschi" userId="fb56c03d6434562d" providerId="LiveId" clId="{C2E1619B-E239-4B9A-9A2B-4FD7E233A713}" dt="2024-05-26T09:47:16.084" v="185" actId="20577"/>
          <ac:spMkLst>
            <pc:docMk/>
            <pc:sldMk cId="4136268336" sldId="263"/>
            <ac:spMk id="7" creationId="{3EECB590-069F-0196-FF93-8E6A84E53B67}"/>
          </ac:spMkLst>
        </pc:spChg>
        <pc:picChg chg="add mod">
          <ac:chgData name="Cédric Hirschi" userId="fb56c03d6434562d" providerId="LiveId" clId="{C2E1619B-E239-4B9A-9A2B-4FD7E233A713}" dt="2024-05-26T10:56:01.295" v="1810" actId="1076"/>
          <ac:picMkLst>
            <pc:docMk/>
            <pc:sldMk cId="4136268336" sldId="263"/>
            <ac:picMk id="11" creationId="{D204335A-8BAF-81B9-A9F8-BA7981B968B2}"/>
          </ac:picMkLst>
        </pc:picChg>
      </pc:sldChg>
      <pc:sldChg chg="addSp delSp modSp mod modTransition modAnim">
        <pc:chgData name="Cédric Hirschi" userId="fb56c03d6434562d" providerId="LiveId" clId="{C2E1619B-E239-4B9A-9A2B-4FD7E233A713}" dt="2024-05-26T10:59:29.855" v="2037" actId="20577"/>
        <pc:sldMkLst>
          <pc:docMk/>
          <pc:sldMk cId="2684096690" sldId="264"/>
        </pc:sldMkLst>
        <pc:spChg chg="mod">
          <ac:chgData name="Cédric Hirschi" userId="fb56c03d6434562d" providerId="LiveId" clId="{C2E1619B-E239-4B9A-9A2B-4FD7E233A713}" dt="2024-05-26T09:50:58.088" v="445"/>
          <ac:spMkLst>
            <pc:docMk/>
            <pc:sldMk cId="2684096690" sldId="264"/>
            <ac:spMk id="4" creationId="{86CDDB7D-375B-0EA6-21FB-3117DD8C521D}"/>
          </ac:spMkLst>
        </pc:spChg>
        <pc:spChg chg="mod">
          <ac:chgData name="Cédric Hirschi" userId="fb56c03d6434562d" providerId="LiveId" clId="{C2E1619B-E239-4B9A-9A2B-4FD7E233A713}" dt="2024-05-26T10:59:29.855" v="2037" actId="20577"/>
          <ac:spMkLst>
            <pc:docMk/>
            <pc:sldMk cId="2684096690" sldId="264"/>
            <ac:spMk id="6" creationId="{BF971305-6FE9-43DE-C586-6AD7D1F7C418}"/>
          </ac:spMkLst>
        </pc:spChg>
        <pc:spChg chg="add del mod">
          <ac:chgData name="Cédric Hirschi" userId="fb56c03d6434562d" providerId="LiveId" clId="{C2E1619B-E239-4B9A-9A2B-4FD7E233A713}" dt="2024-05-26T10:12:52.562" v="534" actId="478"/>
          <ac:spMkLst>
            <pc:docMk/>
            <pc:sldMk cId="2684096690" sldId="264"/>
            <ac:spMk id="9" creationId="{5D827B3C-D84B-2010-B783-B54296B0B8E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9" creationId="{6BAC05A6-EE5A-5FF5-FF28-6BC2962C832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0" creationId="{631A1081-C7CA-7A14-7289-73B0D1DB7E5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1" creationId="{54DF9598-2F99-36EE-5EA0-FFD456D585E0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2" creationId="{4E6B39A8-2F67-3B4B-627C-2EDC85CCE65B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3" creationId="{1F64FA65-B0FD-9F7D-602E-2E16D37451F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4" creationId="{2229968C-7670-18E3-7205-F9B69F7FF742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5" creationId="{2D8ED74E-3B7C-121C-8AA7-D8C854EC305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6" creationId="{68ED23A4-E610-A631-1E99-A955AFD292E6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7" creationId="{92CC4448-F878-8C54-AB82-BF0FF17C0B8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8" creationId="{ABBB5A2C-232D-16DA-E7AC-6B2E2B7D179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9" creationId="{ACCBE118-D782-BDE4-79CA-F58A73E035E0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0" creationId="{BA440B6B-608C-4E90-5A9A-B59FB6E2617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1" creationId="{C7EC31FE-4FE7-77C7-E769-E13B01ED5AFB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2" creationId="{046C45D4-0E5A-E504-69BF-11318755D1E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3" creationId="{200890CA-3F2F-FD4B-AD0A-20D98AC23B1A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4" creationId="{6E2F89D0-1194-10ED-4804-2F9CB23E3F0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5" creationId="{A7F6C048-C59E-2FBD-0170-AFAD4788AE0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6" creationId="{2473372E-C5A3-7FAD-D296-5CA5C4E7FEF7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7" creationId="{21C52147-F916-21E1-62FB-7F86C6C3E9B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8" creationId="{D216E976-715B-2BAB-2C25-236F0846AA6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9" creationId="{73E3839B-6AF6-033A-7EF1-DBB5ECF161D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0" creationId="{4B8E903F-72A6-0F38-BAB5-4F9870B0854B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1" creationId="{39FEEA66-FC11-7863-08B7-5F9430A93E42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2" creationId="{426B81A4-4FCC-E8A4-BAB8-BBBF3A22128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3" creationId="{1D9B86A7-D397-8C6E-DAE1-0B16C35C8CB1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4" creationId="{4AA978A7-CAA9-E731-2AB6-96AF82A8C20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5" creationId="{D05BF06B-EB44-203E-3099-7C35B0C434A6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6" creationId="{E04F08D7-38C1-65DF-6345-E9F18CE0989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7" creationId="{87083192-401A-479A-B86E-5FDA33F27C5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8" creationId="{B10EF3F2-A553-810B-C0C4-079CB04E9B57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9" creationId="{7F727988-C2D2-1E72-41AE-2F6C3487F311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0" creationId="{E7D9A3C0-BAD9-5B65-FD1D-8FF8E75726D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1" creationId="{DA94C14D-5C71-A4E5-3BC2-C047E552A6C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2" creationId="{A7F93828-A146-4AC7-EC29-C5D8741F367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3" creationId="{D3DA8C30-3BB2-B956-6DAC-D13B48A20F3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4" creationId="{B0C6AE21-F712-AE82-1852-E355516B8BA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5" creationId="{2DA43153-2ECD-2931-128D-20E7FFE224AA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6" creationId="{61CE023A-2551-B32E-FDE1-168C1CD5C44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7" creationId="{A8AB37F1-89E6-088A-06C9-C01E96CA562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8" creationId="{BFCCD945-8B93-62F1-5AF4-0E81E669928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9" creationId="{F864E69D-5BFB-6A9E-D9D8-AAF799522F7A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0" creationId="{4421C1B6-AC6C-AAE1-C3FA-4774994C19E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1" creationId="{31B580FB-EDCB-3994-7DFE-65EA22570C2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2" creationId="{936BB554-9071-39EF-A656-7C1A6529FE3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3" creationId="{8DDFB789-A008-3B41-28C1-AD38256F9C4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4" creationId="{783C060E-97B4-B9A6-5FE1-E71570C10E3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5" creationId="{F89A025C-BAD6-CED5-4472-A693072AFA2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6" creationId="{2F61A9D5-73F8-EE8B-6EEE-15F981EA657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7" creationId="{00837A99-EFD8-3721-AB68-E34ADC99922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8" creationId="{4ECDD8FA-935C-260D-1E07-AAC5D0BFD57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9" creationId="{D5E42A4A-7C96-FB2D-A61E-8F88684E091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0" creationId="{C144048C-7201-58D6-AC03-28143BE6A37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1" creationId="{07BE88B9-7B11-7BAD-7505-7A48B0284B6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2" creationId="{5B20DAF7-7B4C-0293-99D0-0E3E0C8BD01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3" creationId="{5934DE0C-E465-2494-954A-302BE16C067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4" creationId="{AD5B8357-7195-14D7-C64F-F125F438606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5" creationId="{D8CC3FB6-6A11-6E88-900D-6F55B194104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6" creationId="{DD222D16-2AF8-068F-BCC7-75CED38E30B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7" creationId="{9FC4C6E9-C080-CB31-A5C4-F79109234BF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8" creationId="{4E47E579-031A-93E0-35E7-B6071A00DE6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9" creationId="{419DD33F-2483-253B-58D6-3489E85721B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0" creationId="{661B63E4-2776-96FF-7F89-53BF5545E52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1" creationId="{2F31D908-A95C-4E49-3A90-E1781DACE8F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2" creationId="{9D1FE8CE-3FE9-CC72-7C06-E8BF4E11729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3" creationId="{746AE0AE-5E83-5E2E-4D26-1588297AF05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4" creationId="{8270B21D-B22C-F651-99C1-5D8624A91E5A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5" creationId="{B27B31B3-F4D7-0254-3836-F9EDB2F36C4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6" creationId="{7724C5F3-BE7D-DC53-E6C5-B2AC2666CA3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7" creationId="{4BB96B03-F6BB-974D-0645-ED9001CA3F6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8" creationId="{F6FE33F2-C261-B268-D06F-979FAB6B4F5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9" creationId="{42794441-8887-11E1-8980-4C04D661E63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0" creationId="{F8F65DCD-AA45-9095-B4FD-6E96AD9215D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1" creationId="{5FB08D5B-83F0-3B2A-6A02-78D6EB76C4B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2" creationId="{C09A2C6B-05F0-5BAC-5EA4-F552E83B571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3" creationId="{1BE92098-05AB-D832-280C-1270E5F76A0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4" creationId="{85292A03-4B57-3F3F-5111-ABD9AF849B7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5" creationId="{201294B0-2C7A-6338-9DD3-81967E7F587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6" creationId="{281616B8-E948-B042-8930-A2CC8A52628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7" creationId="{68C2A75A-C7CD-4A96-EC40-E7EDDE469EC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8" creationId="{80798F17-EC65-AD3F-82F9-4BD14458559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9" creationId="{15169916-4752-EAB8-05CB-6CDFA2BA6CF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0" creationId="{DFC35CC4-6CFA-99C5-C770-F13FE15D467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1" creationId="{210F8569-2BE1-34B4-F6BF-AC443FFE2F9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2" creationId="{A48A54BE-7292-7925-7735-EA05E477307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3" creationId="{60CB13FA-CE41-0202-E1EA-B541DB57009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4" creationId="{9DEC60F4-E75A-92B3-BB3C-9336CA81B6E7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5" creationId="{079848B9-8056-0913-52B6-6FA288A4AD4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6" creationId="{424A98D7-0149-4A70-2C5B-2DBF0D92623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7" creationId="{072E1DF5-8820-0F1F-881D-781D35BBF770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8" creationId="{60815F4D-2DD4-45EB-A134-B240CA78D0D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9" creationId="{10B113C5-34AE-2A43-DF34-E3C9386AAD4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0" creationId="{F7A36346-E0C4-DDC9-7537-3FFACF66F19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1" creationId="{D26A1B04-5EEE-391D-ABB9-49E26DC9F43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2" creationId="{F074256D-D197-5869-673A-9749B50D1390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3" creationId="{30DD2D82-F0B9-B44F-21B5-B387E28BDE42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4" creationId="{3040FEC6-CF66-D4A6-D159-7E4427DD5C6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5" creationId="{144C374B-FE18-0188-133C-B6B00DC7697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6" creationId="{48F800AC-43C0-2827-1440-96ECF44DA34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7" creationId="{BB4F5B40-20CB-E68E-9EFE-5B4A56FEAB67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8" creationId="{7CF94C2E-D0A3-05B0-CA54-37E901F9E63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9" creationId="{4CE82000-08D4-1783-52E6-62EEC16A43E6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0" creationId="{5FB4E7D0-418A-163B-1F3A-11D1EE6814B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1" creationId="{60E1C8E9-61AF-9191-2498-AAAC786C310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2" creationId="{AA715835-2FEA-6C4B-F21B-81B0AA5725D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3" creationId="{6E13F5D5-10BE-865C-150A-4F8E4E1DBD2B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4" creationId="{6CC5EC06-BEBD-6E4E-9C8D-3F5746AE1FA1}"/>
          </ac:spMkLst>
        </pc:spChg>
        <pc:picChg chg="add del mod">
          <ac:chgData name="Cédric Hirschi" userId="fb56c03d6434562d" providerId="LiveId" clId="{C2E1619B-E239-4B9A-9A2B-4FD7E233A713}" dt="2024-05-26T10:08:31.251" v="477" actId="478"/>
          <ac:picMkLst>
            <pc:docMk/>
            <pc:sldMk cId="2684096690" sldId="264"/>
            <ac:picMk id="3" creationId="{8972432B-D5D5-BE51-918A-9A98E3750249}"/>
          </ac:picMkLst>
        </pc:picChg>
        <pc:picChg chg="add mod">
          <ac:chgData name="Cédric Hirschi" userId="fb56c03d6434562d" providerId="LiveId" clId="{C2E1619B-E239-4B9A-9A2B-4FD7E233A713}" dt="2024-05-26T10:56:04.793" v="1811" actId="1076"/>
          <ac:picMkLst>
            <pc:docMk/>
            <pc:sldMk cId="2684096690" sldId="264"/>
            <ac:picMk id="8" creationId="{0D986938-ED9A-7999-0FF6-1D4ADFD7E57E}"/>
          </ac:picMkLst>
        </pc:picChg>
        <pc:picChg chg="add del mod modCrop">
          <ac:chgData name="Cédric Hirschi" userId="fb56c03d6434562d" providerId="LiveId" clId="{C2E1619B-E239-4B9A-9A2B-4FD7E233A713}" dt="2024-05-26T10:55:51.884" v="1806" actId="21"/>
          <ac:picMkLst>
            <pc:docMk/>
            <pc:sldMk cId="2684096690" sldId="264"/>
            <ac:picMk id="11" creationId="{D204335A-8BAF-81B9-A9F8-BA7981B968B2}"/>
          </ac:picMkLst>
        </pc:picChg>
      </pc:sldChg>
      <pc:sldChg chg="modSp mod">
        <pc:chgData name="Cédric Hirschi" userId="fb56c03d6434562d" providerId="LiveId" clId="{C2E1619B-E239-4B9A-9A2B-4FD7E233A713}" dt="2024-05-26T10:58:48.888" v="2018" actId="20577"/>
        <pc:sldMkLst>
          <pc:docMk/>
          <pc:sldMk cId="760220186" sldId="265"/>
        </pc:sldMkLst>
        <pc:spChg chg="mod">
          <ac:chgData name="Cédric Hirschi" userId="fb56c03d6434562d" providerId="LiveId" clId="{C2E1619B-E239-4B9A-9A2B-4FD7E233A713}" dt="2024-05-26T09:51:01.464" v="446"/>
          <ac:spMkLst>
            <pc:docMk/>
            <pc:sldMk cId="760220186" sldId="265"/>
            <ac:spMk id="4" creationId="{86CDDB7D-375B-0EA6-21FB-3117DD8C521D}"/>
          </ac:spMkLst>
        </pc:spChg>
        <pc:spChg chg="mod">
          <ac:chgData name="Cédric Hirschi" userId="fb56c03d6434562d" providerId="LiveId" clId="{C2E1619B-E239-4B9A-9A2B-4FD7E233A713}" dt="2024-05-26T10:58:48.888" v="2018" actId="20577"/>
          <ac:spMkLst>
            <pc:docMk/>
            <pc:sldMk cId="760220186" sldId="265"/>
            <ac:spMk id="6" creationId="{BF971305-6FE9-43DE-C586-6AD7D1F7C418}"/>
          </ac:spMkLst>
        </pc:spChg>
        <pc:spChg chg="mod">
          <ac:chgData name="Cédric Hirschi" userId="fb56c03d6434562d" providerId="LiveId" clId="{C2E1619B-E239-4B9A-9A2B-4FD7E233A713}" dt="2024-05-26T10:57:05.846" v="1979" actId="20577"/>
          <ac:spMkLst>
            <pc:docMk/>
            <pc:sldMk cId="760220186" sldId="265"/>
            <ac:spMk id="7" creationId="{3EECB590-069F-0196-FF93-8E6A84E53B67}"/>
          </ac:spMkLst>
        </pc:spChg>
      </pc:sldChg>
      <pc:sldChg chg="addSp delSp modSp mod modClrScheme chgLayout">
        <pc:chgData name="Cédric Hirschi" userId="fb56c03d6434562d" providerId="LiveId" clId="{C2E1619B-E239-4B9A-9A2B-4FD7E233A713}" dt="2024-05-26T10:57:24.796" v="1981" actId="700"/>
        <pc:sldMkLst>
          <pc:docMk/>
          <pc:sldMk cId="2651148688" sldId="266"/>
        </pc:sldMkLst>
        <pc:spChg chg="add del mod">
          <ac:chgData name="Cédric Hirschi" userId="fb56c03d6434562d" providerId="LiveId" clId="{C2E1619B-E239-4B9A-9A2B-4FD7E233A713}" dt="2024-05-26T10:57:24.796" v="1981" actId="700"/>
          <ac:spMkLst>
            <pc:docMk/>
            <pc:sldMk cId="2651148688" sldId="266"/>
            <ac:spMk id="3" creationId="{AD6E7DA0-EF68-1CC4-1C33-C9771CDB202E}"/>
          </ac:spMkLst>
        </pc:spChg>
        <pc:spChg chg="mod ord">
          <ac:chgData name="Cédric Hirschi" userId="fb56c03d6434562d" providerId="LiveId" clId="{C2E1619B-E239-4B9A-9A2B-4FD7E233A713}" dt="2024-05-26T10:57:24.796" v="1981" actId="700"/>
          <ac:spMkLst>
            <pc:docMk/>
            <pc:sldMk cId="2651148688" sldId="266"/>
            <ac:spMk id="4" creationId="{86CDDB7D-375B-0EA6-21FB-3117DD8C521D}"/>
          </ac:spMkLst>
        </pc:spChg>
        <pc:spChg chg="mod ord">
          <ac:chgData name="Cédric Hirschi" userId="fb56c03d6434562d" providerId="LiveId" clId="{C2E1619B-E239-4B9A-9A2B-4FD7E233A713}" dt="2024-05-26T10:57:24.796" v="1981" actId="700"/>
          <ac:spMkLst>
            <pc:docMk/>
            <pc:sldMk cId="2651148688" sldId="266"/>
            <ac:spMk id="5" creationId="{9020E748-1B45-1C86-3513-F93810411AF2}"/>
          </ac:spMkLst>
        </pc:spChg>
        <pc:spChg chg="mod ord">
          <ac:chgData name="Cédric Hirschi" userId="fb56c03d6434562d" providerId="LiveId" clId="{C2E1619B-E239-4B9A-9A2B-4FD7E233A713}" dt="2024-05-26T10:57:24.796" v="1981" actId="700"/>
          <ac:spMkLst>
            <pc:docMk/>
            <pc:sldMk cId="2651148688" sldId="266"/>
            <ac:spMk id="6" creationId="{BF971305-6FE9-43DE-C586-6AD7D1F7C418}"/>
          </ac:spMkLst>
        </pc:spChg>
        <pc:spChg chg="del">
          <ac:chgData name="Cédric Hirschi" userId="fb56c03d6434562d" providerId="LiveId" clId="{C2E1619B-E239-4B9A-9A2B-4FD7E233A713}" dt="2024-05-26T10:57:19.124" v="1980" actId="478"/>
          <ac:spMkLst>
            <pc:docMk/>
            <pc:sldMk cId="2651148688" sldId="266"/>
            <ac:spMk id="7" creationId="{3EECB590-069F-0196-FF93-8E6A84E53B67}"/>
          </ac:spMkLst>
        </pc:spChg>
      </pc:sldChg>
      <pc:sldChg chg="addSp delSp modSp add del mod modTransition modClrScheme chgLayout">
        <pc:chgData name="Cédric Hirschi" userId="fb56c03d6434562d" providerId="LiveId" clId="{C2E1619B-E239-4B9A-9A2B-4FD7E233A713}" dt="2024-05-26T10:30:10.344" v="863" actId="2696"/>
        <pc:sldMkLst>
          <pc:docMk/>
          <pc:sldMk cId="1025798755" sldId="267"/>
        </pc:sldMkLst>
        <pc:spChg chg="mod ord">
          <ac:chgData name="Cédric Hirschi" userId="fb56c03d6434562d" providerId="LiveId" clId="{C2E1619B-E239-4B9A-9A2B-4FD7E233A713}" dt="2024-05-26T10:16:41.059" v="574" actId="700"/>
          <ac:spMkLst>
            <pc:docMk/>
            <pc:sldMk cId="1025798755" sldId="267"/>
            <ac:spMk id="4" creationId="{86CDDB7D-375B-0EA6-21FB-3117DD8C521D}"/>
          </ac:spMkLst>
        </pc:spChg>
        <pc:spChg chg="mod ord">
          <ac:chgData name="Cédric Hirschi" userId="fb56c03d6434562d" providerId="LiveId" clId="{C2E1619B-E239-4B9A-9A2B-4FD7E233A713}" dt="2024-05-26T10:16:41.059" v="574" actId="700"/>
          <ac:spMkLst>
            <pc:docMk/>
            <pc:sldMk cId="1025798755" sldId="267"/>
            <ac:spMk id="5" creationId="{9020E748-1B45-1C86-3513-F93810411AF2}"/>
          </ac:spMkLst>
        </pc:spChg>
        <pc:spChg chg="mod ord">
          <ac:chgData name="Cédric Hirschi" userId="fb56c03d6434562d" providerId="LiveId" clId="{C2E1619B-E239-4B9A-9A2B-4FD7E233A713}" dt="2024-05-26T10:16:41.059" v="574" actId="700"/>
          <ac:spMkLst>
            <pc:docMk/>
            <pc:sldMk cId="1025798755" sldId="267"/>
            <ac:spMk id="6" creationId="{BF971305-6FE9-43DE-C586-6AD7D1F7C418}"/>
          </ac:spMkLst>
        </pc:spChg>
        <pc:spChg chg="add mod ord">
          <ac:chgData name="Cédric Hirschi" userId="fb56c03d6434562d" providerId="LiveId" clId="{C2E1619B-E239-4B9A-9A2B-4FD7E233A713}" dt="2024-05-26T10:18:54.904" v="714" actId="20577"/>
          <ac:spMkLst>
            <pc:docMk/>
            <pc:sldMk cId="1025798755" sldId="267"/>
            <ac:spMk id="7" creationId="{425D8184-9CC7-E65C-A660-33FB95024CA0}"/>
          </ac:spMkLst>
        </pc:spChg>
        <pc:spChg chg="add mod">
          <ac:chgData name="Cédric Hirschi" userId="fb56c03d6434562d" providerId="LiveId" clId="{C2E1619B-E239-4B9A-9A2B-4FD7E233A713}" dt="2024-05-26T10:29:55.828" v="862" actId="1076"/>
          <ac:spMkLst>
            <pc:docMk/>
            <pc:sldMk cId="1025798755" sldId="267"/>
            <ac:spMk id="11" creationId="{F07D1447-EDA6-5DA1-4B7D-5D5C0C585498}"/>
          </ac:spMkLst>
        </pc:spChg>
        <pc:graphicFrameChg chg="add del modGraphic">
          <ac:chgData name="Cédric Hirschi" userId="fb56c03d6434562d" providerId="LiveId" clId="{C2E1619B-E239-4B9A-9A2B-4FD7E233A713}" dt="2024-05-26T10:16:22.158" v="573" actId="478"/>
          <ac:graphicFrameMkLst>
            <pc:docMk/>
            <pc:sldMk cId="1025798755" sldId="267"/>
            <ac:graphicFrameMk id="3" creationId="{873E7CE5-020A-4AA3-7760-DF56D3F87C66}"/>
          </ac:graphicFrameMkLst>
        </pc:graphicFrameChg>
        <pc:picChg chg="mod modCrop">
          <ac:chgData name="Cédric Hirschi" userId="fb56c03d6434562d" providerId="LiveId" clId="{C2E1619B-E239-4B9A-9A2B-4FD7E233A713}" dt="2024-05-26T10:14:12.780" v="539" actId="1076"/>
          <ac:picMkLst>
            <pc:docMk/>
            <pc:sldMk cId="1025798755" sldId="267"/>
            <ac:picMk id="8" creationId="{0D986938-ED9A-7999-0FF6-1D4ADFD7E57E}"/>
          </ac:picMkLst>
        </pc:picChg>
        <pc:picChg chg="add mod">
          <ac:chgData name="Cédric Hirschi" userId="fb56c03d6434562d" providerId="LiveId" clId="{C2E1619B-E239-4B9A-9A2B-4FD7E233A713}" dt="2024-05-26T10:20:45.288" v="719" actId="1076"/>
          <ac:picMkLst>
            <pc:docMk/>
            <pc:sldMk cId="1025798755" sldId="267"/>
            <ac:picMk id="10" creationId="{B0F554BD-3200-1F7A-2D39-9C9011E19DCA}"/>
          </ac:picMkLst>
        </pc:picChg>
      </pc:sldChg>
      <pc:sldChg chg="addSp delSp modSp add del mod">
        <pc:chgData name="Cédric Hirschi" userId="fb56c03d6434562d" providerId="LiveId" clId="{C2E1619B-E239-4B9A-9A2B-4FD7E233A713}" dt="2024-05-26T10:30:12.507" v="864" actId="2696"/>
        <pc:sldMkLst>
          <pc:docMk/>
          <pc:sldMk cId="2508170377" sldId="268"/>
        </pc:sldMkLst>
        <pc:spChg chg="add mod ord">
          <ac:chgData name="Cédric Hirschi" userId="fb56c03d6434562d" providerId="LiveId" clId="{C2E1619B-E239-4B9A-9A2B-4FD7E233A713}" dt="2024-05-26T10:24:19.141" v="745" actId="14100"/>
          <ac:spMkLst>
            <pc:docMk/>
            <pc:sldMk cId="2508170377" sldId="268"/>
            <ac:spMk id="11" creationId="{88289742-5FD8-928F-5D01-EC887BFB935D}"/>
          </ac:spMkLst>
        </pc:spChg>
        <pc:spChg chg="add del mod">
          <ac:chgData name="Cédric Hirschi" userId="fb56c03d6434562d" providerId="LiveId" clId="{C2E1619B-E239-4B9A-9A2B-4FD7E233A713}" dt="2024-05-26T10:24:11.585" v="742" actId="478"/>
          <ac:spMkLst>
            <pc:docMk/>
            <pc:sldMk cId="2508170377" sldId="268"/>
            <ac:spMk id="13" creationId="{A1340F7C-2BE8-805C-2B95-EBEBDB4C734E}"/>
          </ac:spMkLst>
        </pc:spChg>
        <pc:spChg chg="add del mod ord">
          <ac:chgData name="Cédric Hirschi" userId="fb56c03d6434562d" providerId="LiveId" clId="{C2E1619B-E239-4B9A-9A2B-4FD7E233A713}" dt="2024-05-26T10:26:56.014" v="776" actId="478"/>
          <ac:spMkLst>
            <pc:docMk/>
            <pc:sldMk cId="2508170377" sldId="268"/>
            <ac:spMk id="14" creationId="{C2E44655-725F-C13D-B9BB-680E7BAA281E}"/>
          </ac:spMkLst>
        </pc:spChg>
        <pc:spChg chg="add del mod ord">
          <ac:chgData name="Cédric Hirschi" userId="fb56c03d6434562d" providerId="LiveId" clId="{C2E1619B-E239-4B9A-9A2B-4FD7E233A713}" dt="2024-05-26T10:26:58.982" v="779" actId="478"/>
          <ac:spMkLst>
            <pc:docMk/>
            <pc:sldMk cId="2508170377" sldId="268"/>
            <ac:spMk id="19" creationId="{4B0BD424-F621-712D-0D21-CF504BC6AC0F}"/>
          </ac:spMkLst>
        </pc:spChg>
        <pc:spChg chg="add del mod">
          <ac:chgData name="Cédric Hirschi" userId="fb56c03d6434562d" providerId="LiveId" clId="{C2E1619B-E239-4B9A-9A2B-4FD7E233A713}" dt="2024-05-26T10:26:59.678" v="780" actId="478"/>
          <ac:spMkLst>
            <pc:docMk/>
            <pc:sldMk cId="2508170377" sldId="268"/>
            <ac:spMk id="22" creationId="{9DA130F9-8E77-2BAB-9839-03413F129F87}"/>
          </ac:spMkLst>
        </pc:spChg>
        <pc:cxnChg chg="add mod">
          <ac:chgData name="Cédric Hirschi" userId="fb56c03d6434562d" providerId="LiveId" clId="{C2E1619B-E239-4B9A-9A2B-4FD7E233A713}" dt="2024-05-26T10:22:30.685" v="727" actId="1076"/>
          <ac:cxnSpMkLst>
            <pc:docMk/>
            <pc:sldMk cId="2508170377" sldId="268"/>
            <ac:cxnSpMk id="3" creationId="{6F9CB084-FD7B-EE53-E8E6-84EBE52423EE}"/>
          </ac:cxnSpMkLst>
        </pc:cxnChg>
        <pc:cxnChg chg="add del mod">
          <ac:chgData name="Cédric Hirschi" userId="fb56c03d6434562d" providerId="LiveId" clId="{C2E1619B-E239-4B9A-9A2B-4FD7E233A713}" dt="2024-05-26T10:26:56.772" v="777" actId="478"/>
          <ac:cxnSpMkLst>
            <pc:docMk/>
            <pc:sldMk cId="2508170377" sldId="268"/>
            <ac:cxnSpMk id="12" creationId="{4E9EA375-8009-8324-6C87-D57C1FEC57A0}"/>
          </ac:cxnSpMkLst>
        </pc:cxnChg>
        <pc:cxnChg chg="add del mod">
          <ac:chgData name="Cédric Hirschi" userId="fb56c03d6434562d" providerId="LiveId" clId="{C2E1619B-E239-4B9A-9A2B-4FD7E233A713}" dt="2024-05-26T10:26:58.394" v="778" actId="478"/>
          <ac:cxnSpMkLst>
            <pc:docMk/>
            <pc:sldMk cId="2508170377" sldId="268"/>
            <ac:cxnSpMk id="16" creationId="{9CD10490-8952-AE08-44C4-AFCA4EE1754F}"/>
          </ac:cxnSpMkLst>
        </pc:cxnChg>
        <pc:cxnChg chg="add del mod">
          <ac:chgData name="Cédric Hirschi" userId="fb56c03d6434562d" providerId="LiveId" clId="{C2E1619B-E239-4B9A-9A2B-4FD7E233A713}" dt="2024-05-26T10:27:00.594" v="781" actId="478"/>
          <ac:cxnSpMkLst>
            <pc:docMk/>
            <pc:sldMk cId="2508170377" sldId="268"/>
            <ac:cxnSpMk id="20" creationId="{DBDA8211-EF97-A4A1-1226-48A0AE290B26}"/>
          </ac:cxnSpMkLst>
        </pc:cxnChg>
      </pc:sldChg>
      <pc:sldChg chg="delSp add del mod">
        <pc:chgData name="Cédric Hirschi" userId="fb56c03d6434562d" providerId="LiveId" clId="{C2E1619B-E239-4B9A-9A2B-4FD7E233A713}" dt="2024-05-26T10:30:14.848" v="865" actId="2696"/>
        <pc:sldMkLst>
          <pc:docMk/>
          <pc:sldMk cId="3718883458" sldId="269"/>
        </pc:sldMkLst>
        <pc:spChg chg="del">
          <ac:chgData name="Cédric Hirschi" userId="fb56c03d6434562d" providerId="LiveId" clId="{C2E1619B-E239-4B9A-9A2B-4FD7E233A713}" dt="2024-05-26T10:27:03.703" v="783" actId="478"/>
          <ac:spMkLst>
            <pc:docMk/>
            <pc:sldMk cId="3718883458" sldId="269"/>
            <ac:spMk id="19" creationId="{4B0BD424-F621-712D-0D21-CF504BC6AC0F}"/>
          </ac:spMkLst>
        </pc:spChg>
        <pc:spChg chg="del">
          <ac:chgData name="Cédric Hirschi" userId="fb56c03d6434562d" providerId="LiveId" clId="{C2E1619B-E239-4B9A-9A2B-4FD7E233A713}" dt="2024-05-26T10:27:04.679" v="784" actId="478"/>
          <ac:spMkLst>
            <pc:docMk/>
            <pc:sldMk cId="3718883458" sldId="269"/>
            <ac:spMk id="22" creationId="{9DA130F9-8E77-2BAB-9839-03413F129F87}"/>
          </ac:spMkLst>
        </pc:spChg>
        <pc:cxnChg chg="del">
          <ac:chgData name="Cédric Hirschi" userId="fb56c03d6434562d" providerId="LiveId" clId="{C2E1619B-E239-4B9A-9A2B-4FD7E233A713}" dt="2024-05-26T10:27:03.255" v="782" actId="478"/>
          <ac:cxnSpMkLst>
            <pc:docMk/>
            <pc:sldMk cId="3718883458" sldId="269"/>
            <ac:cxnSpMk id="16" creationId="{9CD10490-8952-AE08-44C4-AFCA4EE1754F}"/>
          </ac:cxnSpMkLst>
        </pc:cxnChg>
        <pc:cxnChg chg="del">
          <ac:chgData name="Cédric Hirschi" userId="fb56c03d6434562d" providerId="LiveId" clId="{C2E1619B-E239-4B9A-9A2B-4FD7E233A713}" dt="2024-05-26T10:27:05.448" v="785" actId="478"/>
          <ac:cxnSpMkLst>
            <pc:docMk/>
            <pc:sldMk cId="3718883458" sldId="269"/>
            <ac:cxnSpMk id="20" creationId="{DBDA8211-EF97-A4A1-1226-48A0AE290B26}"/>
          </ac:cxnSpMkLst>
        </pc:cxnChg>
      </pc:sldChg>
      <pc:sldChg chg="add del">
        <pc:chgData name="Cédric Hirschi" userId="fb56c03d6434562d" providerId="LiveId" clId="{C2E1619B-E239-4B9A-9A2B-4FD7E233A713}" dt="2024-05-26T10:26:43.543" v="771" actId="2696"/>
        <pc:sldMkLst>
          <pc:docMk/>
          <pc:sldMk cId="4212582929" sldId="269"/>
        </pc:sldMkLst>
      </pc:sldChg>
      <pc:sldChg chg="delSp add del mod">
        <pc:chgData name="Cédric Hirschi" userId="fb56c03d6434562d" providerId="LiveId" clId="{C2E1619B-E239-4B9A-9A2B-4FD7E233A713}" dt="2024-05-26T10:30:16.826" v="866" actId="2696"/>
        <pc:sldMkLst>
          <pc:docMk/>
          <pc:sldMk cId="2900289293" sldId="270"/>
        </pc:sldMkLst>
        <pc:spChg chg="del">
          <ac:chgData name="Cédric Hirschi" userId="fb56c03d6434562d" providerId="LiveId" clId="{C2E1619B-E239-4B9A-9A2B-4FD7E233A713}" dt="2024-05-26T10:27:08.484" v="786" actId="478"/>
          <ac:spMkLst>
            <pc:docMk/>
            <pc:sldMk cId="2900289293" sldId="270"/>
            <ac:spMk id="22" creationId="{9DA130F9-8E77-2BAB-9839-03413F129F87}"/>
          </ac:spMkLst>
        </pc:spChg>
        <pc:cxnChg chg="del">
          <ac:chgData name="Cédric Hirschi" userId="fb56c03d6434562d" providerId="LiveId" clId="{C2E1619B-E239-4B9A-9A2B-4FD7E233A713}" dt="2024-05-26T10:27:09.209" v="787" actId="478"/>
          <ac:cxnSpMkLst>
            <pc:docMk/>
            <pc:sldMk cId="2900289293" sldId="270"/>
            <ac:cxnSpMk id="20" creationId="{DBDA8211-EF97-A4A1-1226-48A0AE290B26}"/>
          </ac:cxnSpMkLst>
        </pc:cxnChg>
      </pc:sldChg>
      <pc:sldChg chg="addSp delSp modSp add mod delAnim modAnim">
        <pc:chgData name="Cédric Hirschi" userId="fb56c03d6434562d" providerId="LiveId" clId="{C2E1619B-E239-4B9A-9A2B-4FD7E233A713}" dt="2024-05-26T11:00:04.732" v="2069"/>
        <pc:sldMkLst>
          <pc:docMk/>
          <pc:sldMk cId="3215033737" sldId="271"/>
        </pc:sldMkLst>
        <pc:spChg chg="add mod">
          <ac:chgData name="Cédric Hirschi" userId="fb56c03d6434562d" providerId="LiveId" clId="{C2E1619B-E239-4B9A-9A2B-4FD7E233A713}" dt="2024-05-26T10:41:46.071" v="1052" actId="1076"/>
          <ac:spMkLst>
            <pc:docMk/>
            <pc:sldMk cId="3215033737" sldId="271"/>
            <ac:spMk id="2" creationId="{5E8E662D-DED5-B3DA-84BE-B90FFBAA2615}"/>
          </ac:spMkLst>
        </pc:spChg>
        <pc:spChg chg="mod">
          <ac:chgData name="Cédric Hirschi" userId="fb56c03d6434562d" providerId="LiveId" clId="{C2E1619B-E239-4B9A-9A2B-4FD7E233A713}" dt="2024-05-26T11:00:04.732" v="2069"/>
          <ac:spMkLst>
            <pc:docMk/>
            <pc:sldMk cId="3215033737" sldId="271"/>
            <ac:spMk id="6" creationId="{BF971305-6FE9-43DE-C586-6AD7D1F7C418}"/>
          </ac:spMkLst>
        </pc:spChg>
        <pc:spChg chg="add mod">
          <ac:chgData name="Cédric Hirschi" userId="fb56c03d6434562d" providerId="LiveId" clId="{C2E1619B-E239-4B9A-9A2B-4FD7E233A713}" dt="2024-05-26T10:32:02.998" v="884" actId="1076"/>
          <ac:spMkLst>
            <pc:docMk/>
            <pc:sldMk cId="3215033737" sldId="271"/>
            <ac:spMk id="18" creationId="{0000D368-5D61-7435-94BC-E979F7637CBA}"/>
          </ac:spMkLst>
        </pc:spChg>
        <pc:spChg chg="add mod">
          <ac:chgData name="Cédric Hirschi" userId="fb56c03d6434562d" providerId="LiveId" clId="{C2E1619B-E239-4B9A-9A2B-4FD7E233A713}" dt="2024-05-26T10:32:16.180" v="888" actId="20577"/>
          <ac:spMkLst>
            <pc:docMk/>
            <pc:sldMk cId="3215033737" sldId="271"/>
            <ac:spMk id="21" creationId="{8C61EDEF-6AEE-E6C4-0568-A40FD3B435DD}"/>
          </ac:spMkLst>
        </pc:spChg>
        <pc:spChg chg="ord">
          <ac:chgData name="Cédric Hirschi" userId="fb56c03d6434562d" providerId="LiveId" clId="{C2E1619B-E239-4B9A-9A2B-4FD7E233A713}" dt="2024-05-26T10:30:54.151" v="873" actId="171"/>
          <ac:spMkLst>
            <pc:docMk/>
            <pc:sldMk cId="3215033737" sldId="271"/>
            <ac:spMk id="22" creationId="{9DA130F9-8E77-2BAB-9839-03413F129F87}"/>
          </ac:spMkLst>
        </pc:spChg>
        <pc:spChg chg="add mod">
          <ac:chgData name="Cédric Hirschi" userId="fb56c03d6434562d" providerId="LiveId" clId="{C2E1619B-E239-4B9A-9A2B-4FD7E233A713}" dt="2024-05-26T10:32:25.290" v="890" actId="1076"/>
          <ac:spMkLst>
            <pc:docMk/>
            <pc:sldMk cId="3215033737" sldId="271"/>
            <ac:spMk id="23" creationId="{5D64281B-2F0A-D3E3-BC43-AA601BFD2424}"/>
          </ac:spMkLst>
        </pc:spChg>
        <pc:spChg chg="add mod">
          <ac:chgData name="Cédric Hirschi" userId="fb56c03d6434562d" providerId="LiveId" clId="{C2E1619B-E239-4B9A-9A2B-4FD7E233A713}" dt="2024-05-26T10:32:37.320" v="892" actId="1076"/>
          <ac:spMkLst>
            <pc:docMk/>
            <pc:sldMk cId="3215033737" sldId="271"/>
            <ac:spMk id="24" creationId="{2D429106-238A-097A-91EB-794CF63CDD94}"/>
          </ac:spMkLst>
        </pc:spChg>
        <pc:spChg chg="add mod">
          <ac:chgData name="Cédric Hirschi" userId="fb56c03d6434562d" providerId="LiveId" clId="{C2E1619B-E239-4B9A-9A2B-4FD7E233A713}" dt="2024-05-26T10:32:51.064" v="894" actId="1076"/>
          <ac:spMkLst>
            <pc:docMk/>
            <pc:sldMk cId="3215033737" sldId="271"/>
            <ac:spMk id="25" creationId="{951A74E6-13EA-D308-56E3-44D656EB9E4D}"/>
          </ac:spMkLst>
        </pc:spChg>
        <pc:spChg chg="add mod">
          <ac:chgData name="Cédric Hirschi" userId="fb56c03d6434562d" providerId="LiveId" clId="{C2E1619B-E239-4B9A-9A2B-4FD7E233A713}" dt="2024-05-26T10:40:15.275" v="1031" actId="1582"/>
          <ac:spMkLst>
            <pc:docMk/>
            <pc:sldMk cId="3215033737" sldId="271"/>
            <ac:spMk id="47" creationId="{A861A72F-6DDA-6CD6-A1CC-45DC9782C4DA}"/>
          </ac:spMkLst>
        </pc:spChg>
        <pc:spChg chg="add mod">
          <ac:chgData name="Cédric Hirschi" userId="fb56c03d6434562d" providerId="LiveId" clId="{C2E1619B-E239-4B9A-9A2B-4FD7E233A713}" dt="2024-05-26T10:40:30.118" v="1051" actId="1076"/>
          <ac:spMkLst>
            <pc:docMk/>
            <pc:sldMk cId="3215033737" sldId="271"/>
            <ac:spMk id="48" creationId="{AD060879-6D91-8F3B-73D3-B791A0F8D463}"/>
          </ac:spMkLst>
        </pc:spChg>
        <pc:spChg chg="add mod">
          <ac:chgData name="Cédric Hirschi" userId="fb56c03d6434562d" providerId="LiveId" clId="{C2E1619B-E239-4B9A-9A2B-4FD7E233A713}" dt="2024-05-26T10:48:23.394" v="1606" actId="113"/>
          <ac:spMkLst>
            <pc:docMk/>
            <pc:sldMk cId="3215033737" sldId="271"/>
            <ac:spMk id="49" creationId="{AB33B665-97D2-F5C4-8373-4FC0BAB0BA0C}"/>
          </ac:spMkLst>
        </pc:spChg>
        <pc:spChg chg="add mod">
          <ac:chgData name="Cédric Hirschi" userId="fb56c03d6434562d" providerId="LiveId" clId="{C2E1619B-E239-4B9A-9A2B-4FD7E233A713}" dt="2024-05-26T10:48:30.729" v="1608" actId="113"/>
          <ac:spMkLst>
            <pc:docMk/>
            <pc:sldMk cId="3215033737" sldId="271"/>
            <ac:spMk id="50" creationId="{F63E31D6-DF41-ED77-0615-0E1AD344D906}"/>
          </ac:spMkLst>
        </pc:spChg>
        <pc:spChg chg="add mod">
          <ac:chgData name="Cédric Hirschi" userId="fb56c03d6434562d" providerId="LiveId" clId="{C2E1619B-E239-4B9A-9A2B-4FD7E233A713}" dt="2024-05-26T10:49:00.637" v="1616" actId="1076"/>
          <ac:spMkLst>
            <pc:docMk/>
            <pc:sldMk cId="3215033737" sldId="271"/>
            <ac:spMk id="51" creationId="{CDA041A0-7487-DA5B-523B-B8C6D2B82981}"/>
          </ac:spMkLst>
        </pc:spChg>
        <pc:grpChg chg="add">
          <ac:chgData name="Cédric Hirschi" userId="fb56c03d6434562d" providerId="LiveId" clId="{C2E1619B-E239-4B9A-9A2B-4FD7E233A713}" dt="2024-05-26T10:30:41.613" v="870" actId="164"/>
          <ac:grpSpMkLst>
            <pc:docMk/>
            <pc:sldMk cId="3215033737" sldId="271"/>
            <ac:grpSpMk id="9" creationId="{37D51ABF-BD9E-7994-5411-39AE7270FB48}"/>
          </ac:grpSpMkLst>
        </pc:grpChg>
        <pc:grpChg chg="add">
          <ac:chgData name="Cédric Hirschi" userId="fb56c03d6434562d" providerId="LiveId" clId="{C2E1619B-E239-4B9A-9A2B-4FD7E233A713}" dt="2024-05-26T10:30:46.118" v="871" actId="164"/>
          <ac:grpSpMkLst>
            <pc:docMk/>
            <pc:sldMk cId="3215033737" sldId="271"/>
            <ac:grpSpMk id="13" creationId="{A10356B5-3407-9CD4-8A34-EB7049DA1895}"/>
          </ac:grpSpMkLst>
        </pc:grpChg>
        <pc:grpChg chg="add">
          <ac:chgData name="Cédric Hirschi" userId="fb56c03d6434562d" providerId="LiveId" clId="{C2E1619B-E239-4B9A-9A2B-4FD7E233A713}" dt="2024-05-26T10:30:49.407" v="872" actId="164"/>
          <ac:grpSpMkLst>
            <pc:docMk/>
            <pc:sldMk cId="3215033737" sldId="271"/>
            <ac:grpSpMk id="15" creationId="{F2881467-CEA4-3315-2023-385EE5595792}"/>
          </ac:grpSpMkLst>
        </pc:grpChg>
        <pc:grpChg chg="add">
          <ac:chgData name="Cédric Hirschi" userId="fb56c03d6434562d" providerId="LiveId" clId="{C2E1619B-E239-4B9A-9A2B-4FD7E233A713}" dt="2024-05-26T10:30:58.627" v="874" actId="164"/>
          <ac:grpSpMkLst>
            <pc:docMk/>
            <pc:sldMk cId="3215033737" sldId="271"/>
            <ac:grpSpMk id="17" creationId="{B63CA5CE-1254-E2FC-46D9-0FD8C323BF0B}"/>
          </ac:grpSpMkLst>
        </pc:grpChg>
        <pc:grpChg chg="add">
          <ac:chgData name="Cédric Hirschi" userId="fb56c03d6434562d" providerId="LiveId" clId="{C2E1619B-E239-4B9A-9A2B-4FD7E233A713}" dt="2024-05-26T10:38:33.547" v="1013" actId="164"/>
          <ac:grpSpMkLst>
            <pc:docMk/>
            <pc:sldMk cId="3215033737" sldId="271"/>
            <ac:grpSpMk id="39" creationId="{BDD33551-B350-9210-CA52-B9E3F361FFB4}"/>
          </ac:grpSpMkLst>
        </pc:grpChg>
        <pc:grpChg chg="add">
          <ac:chgData name="Cédric Hirschi" userId="fb56c03d6434562d" providerId="LiveId" clId="{C2E1619B-E239-4B9A-9A2B-4FD7E233A713}" dt="2024-05-26T10:38:40.701" v="1014" actId="164"/>
          <ac:grpSpMkLst>
            <pc:docMk/>
            <pc:sldMk cId="3215033737" sldId="271"/>
            <ac:grpSpMk id="40" creationId="{E53DB494-E5A8-2B71-4D05-7417C6CD5964}"/>
          </ac:grpSpMkLst>
        </pc:grpChg>
        <pc:grpChg chg="add">
          <ac:chgData name="Cédric Hirschi" userId="fb56c03d6434562d" providerId="LiveId" clId="{C2E1619B-E239-4B9A-9A2B-4FD7E233A713}" dt="2024-05-26T10:38:44.534" v="1015" actId="164"/>
          <ac:grpSpMkLst>
            <pc:docMk/>
            <pc:sldMk cId="3215033737" sldId="271"/>
            <ac:grpSpMk id="41" creationId="{7EDCF821-8AE7-52CF-4D8B-F48670A11310}"/>
          </ac:grpSpMkLst>
        </pc:grpChg>
        <pc:grpChg chg="add">
          <ac:chgData name="Cédric Hirschi" userId="fb56c03d6434562d" providerId="LiveId" clId="{C2E1619B-E239-4B9A-9A2B-4FD7E233A713}" dt="2024-05-26T10:38:48.355" v="1016" actId="164"/>
          <ac:grpSpMkLst>
            <pc:docMk/>
            <pc:sldMk cId="3215033737" sldId="271"/>
            <ac:grpSpMk id="42" creationId="{559A0D87-E5DA-1C5D-72B3-7237D04A8829}"/>
          </ac:grpSpMkLst>
        </pc:grpChg>
        <pc:grpChg chg="add">
          <ac:chgData name="Cédric Hirschi" userId="fb56c03d6434562d" providerId="LiveId" clId="{C2E1619B-E239-4B9A-9A2B-4FD7E233A713}" dt="2024-05-26T10:38:54.483" v="1017" actId="164"/>
          <ac:grpSpMkLst>
            <pc:docMk/>
            <pc:sldMk cId="3215033737" sldId="271"/>
            <ac:grpSpMk id="43" creationId="{9C3A7950-4540-9919-8615-91CD69A5C03B}"/>
          </ac:grpSpMkLst>
        </pc:grpChg>
        <pc:grpChg chg="add">
          <ac:chgData name="Cédric Hirschi" userId="fb56c03d6434562d" providerId="LiveId" clId="{C2E1619B-E239-4B9A-9A2B-4FD7E233A713}" dt="2024-05-26T10:38:58.961" v="1018" actId="164"/>
          <ac:grpSpMkLst>
            <pc:docMk/>
            <pc:sldMk cId="3215033737" sldId="271"/>
            <ac:grpSpMk id="44" creationId="{82D3818E-3C0F-62C3-2B04-592D43CDDDB8}"/>
          </ac:grpSpMkLst>
        </pc:grpChg>
        <pc:grpChg chg="add">
          <ac:chgData name="Cédric Hirschi" userId="fb56c03d6434562d" providerId="LiveId" clId="{C2E1619B-E239-4B9A-9A2B-4FD7E233A713}" dt="2024-05-26T10:39:02.175" v="1019" actId="164"/>
          <ac:grpSpMkLst>
            <pc:docMk/>
            <pc:sldMk cId="3215033737" sldId="271"/>
            <ac:grpSpMk id="45" creationId="{73DE9863-00AF-C23C-6F03-AE20540B787E}"/>
          </ac:grpSpMkLst>
        </pc:grpChg>
        <pc:grpChg chg="add">
          <ac:chgData name="Cédric Hirschi" userId="fb56c03d6434562d" providerId="LiveId" clId="{C2E1619B-E239-4B9A-9A2B-4FD7E233A713}" dt="2024-05-26T10:39:06.385" v="1020" actId="164"/>
          <ac:grpSpMkLst>
            <pc:docMk/>
            <pc:sldMk cId="3215033737" sldId="271"/>
            <ac:grpSpMk id="46" creationId="{7B8AD944-E192-7091-A749-3ED83BAEA3D2}"/>
          </ac:grpSpMkLst>
        </pc:grpChg>
        <pc:picChg chg="mod modCrop">
          <ac:chgData name="Cédric Hirschi" userId="fb56c03d6434562d" providerId="LiveId" clId="{C2E1619B-E239-4B9A-9A2B-4FD7E233A713}" dt="2024-05-26T10:31:54.377" v="883" actId="732"/>
          <ac:picMkLst>
            <pc:docMk/>
            <pc:sldMk cId="3215033737" sldId="271"/>
            <ac:picMk id="10" creationId="{B0F554BD-3200-1F7A-2D39-9C9011E19DCA}"/>
          </ac:picMkLst>
        </pc:picChg>
        <pc:cxnChg chg="add mod">
          <ac:chgData name="Cédric Hirschi" userId="fb56c03d6434562d" providerId="LiveId" clId="{C2E1619B-E239-4B9A-9A2B-4FD7E233A713}" dt="2024-05-26T10:35:14.377" v="927" actId="1582"/>
          <ac:cxnSpMkLst>
            <pc:docMk/>
            <pc:sldMk cId="3215033737" sldId="271"/>
            <ac:cxnSpMk id="27" creationId="{593E4AF9-7AEC-54AB-9D4B-DEE0D054C375}"/>
          </ac:cxnSpMkLst>
        </pc:cxnChg>
        <pc:cxnChg chg="add del mod">
          <ac:chgData name="Cédric Hirschi" userId="fb56c03d6434562d" providerId="LiveId" clId="{C2E1619B-E239-4B9A-9A2B-4FD7E233A713}" dt="2024-05-26T10:36:19.666" v="943" actId="478"/>
          <ac:cxnSpMkLst>
            <pc:docMk/>
            <pc:sldMk cId="3215033737" sldId="271"/>
            <ac:cxnSpMk id="28" creationId="{533D3B61-15C9-7880-BC9B-E5C564E331F2}"/>
          </ac:cxnSpMkLst>
        </pc:cxnChg>
        <pc:cxnChg chg="add mod">
          <ac:chgData name="Cédric Hirschi" userId="fb56c03d6434562d" providerId="LiveId" clId="{C2E1619B-E239-4B9A-9A2B-4FD7E233A713}" dt="2024-05-26T10:36:22.908" v="944" actId="1076"/>
          <ac:cxnSpMkLst>
            <pc:docMk/>
            <pc:sldMk cId="3215033737" sldId="271"/>
            <ac:cxnSpMk id="31" creationId="{22209809-D708-6AA6-7DFB-71C1E91D6C03}"/>
          </ac:cxnSpMkLst>
        </pc:cxnChg>
        <pc:cxnChg chg="add mod">
          <ac:chgData name="Cédric Hirschi" userId="fb56c03d6434562d" providerId="LiveId" clId="{C2E1619B-E239-4B9A-9A2B-4FD7E233A713}" dt="2024-05-26T10:36:12.327" v="942" actId="208"/>
          <ac:cxnSpMkLst>
            <pc:docMk/>
            <pc:sldMk cId="3215033737" sldId="271"/>
            <ac:cxnSpMk id="33" creationId="{FCAD772B-5C96-5B78-0668-D1DBA5322F51}"/>
          </ac:cxnSpMkLst>
        </pc:cxnChg>
        <pc:cxnChg chg="add mod">
          <ac:chgData name="Cédric Hirschi" userId="fb56c03d6434562d" providerId="LiveId" clId="{C2E1619B-E239-4B9A-9A2B-4FD7E233A713}" dt="2024-05-26T10:36:32.592" v="947" actId="14100"/>
          <ac:cxnSpMkLst>
            <pc:docMk/>
            <pc:sldMk cId="3215033737" sldId="271"/>
            <ac:cxnSpMk id="35" creationId="{D4C3352E-48A4-2395-82E6-5D4C9800D7BA}"/>
          </ac:cxnSpMkLst>
        </pc:cxnChg>
        <pc:cxnChg chg="add mod">
          <ac:chgData name="Cédric Hirschi" userId="fb56c03d6434562d" providerId="LiveId" clId="{C2E1619B-E239-4B9A-9A2B-4FD7E233A713}" dt="2024-05-26T10:37:50.829" v="991" actId="1076"/>
          <ac:cxnSpMkLst>
            <pc:docMk/>
            <pc:sldMk cId="3215033737" sldId="271"/>
            <ac:cxnSpMk id="37" creationId="{1120B09A-B0FE-4BB2-7AF6-8C7719BD0829}"/>
          </ac:cxnSpMkLst>
        </pc:cxnChg>
      </pc:sldChg>
      <pc:sldChg chg="add del">
        <pc:chgData name="Cédric Hirschi" userId="fb56c03d6434562d" providerId="LiveId" clId="{C2E1619B-E239-4B9A-9A2B-4FD7E233A713}" dt="2024-05-26T10:27:12.635" v="788" actId="2696"/>
        <pc:sldMkLst>
          <pc:docMk/>
          <pc:sldMk cId="3353370279" sldId="272"/>
        </pc:sldMkLst>
      </pc:sldChg>
      <pc:sldMasterChg chg="modSldLayout">
        <pc:chgData name="Cédric Hirschi" userId="fb56c03d6434562d" providerId="LiveId" clId="{C2E1619B-E239-4B9A-9A2B-4FD7E233A713}" dt="2024-05-26T09:50:30.963" v="429" actId="20577"/>
        <pc:sldMasterMkLst>
          <pc:docMk/>
          <pc:sldMasterMk cId="409606273" sldId="2147483648"/>
        </pc:sldMasterMkLst>
        <pc:sldLayoutChg chg="modSp mod">
          <pc:chgData name="Cédric Hirschi" userId="fb56c03d6434562d" providerId="LiveId" clId="{C2E1619B-E239-4B9A-9A2B-4FD7E233A713}" dt="2024-05-26T09:49:49.475" v="359" actId="20577"/>
          <pc:sldLayoutMkLst>
            <pc:docMk/>
            <pc:sldMasterMk cId="409606273" sldId="2147483648"/>
            <pc:sldLayoutMk cId="2221599722" sldId="2147483650"/>
          </pc:sldLayoutMkLst>
          <pc:spChg chg="mod">
            <ac:chgData name="Cédric Hirschi" userId="fb56c03d6434562d" providerId="LiveId" clId="{C2E1619B-E239-4B9A-9A2B-4FD7E233A713}" dt="2024-05-26T09:49:49.475" v="359" actId="20577"/>
            <ac:spMkLst>
              <pc:docMk/>
              <pc:sldMasterMk cId="409606273" sldId="2147483648"/>
              <pc:sldLayoutMk cId="2221599722" sldId="2147483650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49:21.322" v="336" actId="20577"/>
          <pc:sldLayoutMkLst>
            <pc:docMk/>
            <pc:sldMasterMk cId="409606273" sldId="2147483648"/>
            <pc:sldLayoutMk cId="1888753134" sldId="2147483655"/>
          </pc:sldLayoutMkLst>
          <pc:spChg chg="mod">
            <ac:chgData name="Cédric Hirschi" userId="fb56c03d6434562d" providerId="LiveId" clId="{C2E1619B-E239-4B9A-9A2B-4FD7E233A713}" dt="2024-05-26T09:49:21.322" v="336" actId="20577"/>
            <ac:spMkLst>
              <pc:docMk/>
              <pc:sldMasterMk cId="409606273" sldId="2147483648"/>
              <pc:sldLayoutMk cId="1888753134" sldId="2147483655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49:57.652" v="373" actId="20577"/>
          <pc:sldLayoutMkLst>
            <pc:docMk/>
            <pc:sldMasterMk cId="409606273" sldId="2147483648"/>
            <pc:sldLayoutMk cId="426001722" sldId="2147483656"/>
          </pc:sldLayoutMkLst>
          <pc:spChg chg="mod">
            <ac:chgData name="Cédric Hirschi" userId="fb56c03d6434562d" providerId="LiveId" clId="{C2E1619B-E239-4B9A-9A2B-4FD7E233A713}" dt="2024-05-26T09:49:57.652" v="373" actId="20577"/>
            <ac:spMkLst>
              <pc:docMk/>
              <pc:sldMasterMk cId="409606273" sldId="2147483648"/>
              <pc:sldLayoutMk cId="426001722" sldId="2147483656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50:05.073" v="387" actId="20577"/>
          <pc:sldLayoutMkLst>
            <pc:docMk/>
            <pc:sldMasterMk cId="409606273" sldId="2147483648"/>
            <pc:sldLayoutMk cId="3716835328" sldId="2147483657"/>
          </pc:sldLayoutMkLst>
          <pc:spChg chg="mod">
            <ac:chgData name="Cédric Hirschi" userId="fb56c03d6434562d" providerId="LiveId" clId="{C2E1619B-E239-4B9A-9A2B-4FD7E233A713}" dt="2024-05-26T09:50:05.073" v="387" actId="20577"/>
            <ac:spMkLst>
              <pc:docMk/>
              <pc:sldMasterMk cId="409606273" sldId="2147483648"/>
              <pc:sldLayoutMk cId="3716835328" sldId="2147483657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50:13.546" v="401" actId="20577"/>
          <pc:sldLayoutMkLst>
            <pc:docMk/>
            <pc:sldMasterMk cId="409606273" sldId="2147483648"/>
            <pc:sldLayoutMk cId="943852122" sldId="2147483658"/>
          </pc:sldLayoutMkLst>
          <pc:spChg chg="mod">
            <ac:chgData name="Cédric Hirschi" userId="fb56c03d6434562d" providerId="LiveId" clId="{C2E1619B-E239-4B9A-9A2B-4FD7E233A713}" dt="2024-05-26T09:50:13.546" v="401" actId="20577"/>
            <ac:spMkLst>
              <pc:docMk/>
              <pc:sldMasterMk cId="409606273" sldId="2147483648"/>
              <pc:sldLayoutMk cId="943852122" sldId="2147483658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50:24.374" v="415" actId="20577"/>
          <pc:sldLayoutMkLst>
            <pc:docMk/>
            <pc:sldMasterMk cId="409606273" sldId="2147483648"/>
            <pc:sldLayoutMk cId="2842048334" sldId="2147483659"/>
          </pc:sldLayoutMkLst>
          <pc:spChg chg="mod">
            <ac:chgData name="Cédric Hirschi" userId="fb56c03d6434562d" providerId="LiveId" clId="{C2E1619B-E239-4B9A-9A2B-4FD7E233A713}" dt="2024-05-26T09:50:24.374" v="415" actId="20577"/>
            <ac:spMkLst>
              <pc:docMk/>
              <pc:sldMasterMk cId="409606273" sldId="2147483648"/>
              <pc:sldLayoutMk cId="2842048334" sldId="2147483659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50:30.963" v="429" actId="20577"/>
          <pc:sldLayoutMkLst>
            <pc:docMk/>
            <pc:sldMasterMk cId="409606273" sldId="2147483648"/>
            <pc:sldLayoutMk cId="3996394784" sldId="2147483660"/>
          </pc:sldLayoutMkLst>
          <pc:spChg chg="mod">
            <ac:chgData name="Cédric Hirschi" userId="fb56c03d6434562d" providerId="LiveId" clId="{C2E1619B-E239-4B9A-9A2B-4FD7E233A713}" dt="2024-05-26T09:50:30.963" v="429" actId="20577"/>
            <ac:spMkLst>
              <pc:docMk/>
              <pc:sldMasterMk cId="409606273" sldId="2147483648"/>
              <pc:sldLayoutMk cId="3996394784" sldId="2147483660"/>
              <ac:spMk id="5" creationId="{1BC78786-28C3-4EAB-A3FC-1A4BFA8447EC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26.05.2024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26.05.2024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 baseline="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 dirty="0"/>
              <a:t>Bild durch Klicken auf Symbol hinzufügen</a:t>
            </a:r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Yanick Büchel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Yanick Büchel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Yanick Büchel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de-DE" noProof="0"/>
              <a:t>Tabelle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2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48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rgbClr val="72791C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2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rgbClr val="007A96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Yanick Büchel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SAR ADC</a:t>
            </a:r>
            <a:endParaRPr lang="de-CH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b="1" dirty="0"/>
              <a:t>Cédric Hirschi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168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contents</a:t>
            </a:r>
            <a:r>
              <a:rPr lang="de-DE" dirty="0"/>
              <a:t>/Agenda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Task Description</a:t>
            </a:r>
          </a:p>
          <a:p>
            <a:r>
              <a:rPr lang="de-DE" dirty="0"/>
              <a:t>State </a:t>
            </a:r>
            <a:r>
              <a:rPr lang="de-DE" dirty="0" err="1"/>
              <a:t>Diagram</a:t>
            </a:r>
            <a:r>
              <a:rPr lang="de-DE" dirty="0"/>
              <a:t> / </a:t>
            </a:r>
            <a:r>
              <a:rPr lang="de-DE" dirty="0" err="1"/>
              <a:t>Function</a:t>
            </a:r>
            <a:endParaRPr lang="de-DE" dirty="0"/>
          </a:p>
          <a:p>
            <a:r>
              <a:rPr lang="de-DE" dirty="0"/>
              <a:t>Module </a:t>
            </a:r>
            <a:r>
              <a:rPr lang="de-DE" dirty="0" err="1"/>
              <a:t>Overview</a:t>
            </a:r>
            <a:endParaRPr lang="de-DE" dirty="0"/>
          </a:p>
          <a:p>
            <a:r>
              <a:rPr lang="de-DE" dirty="0"/>
              <a:t>SAR ADC </a:t>
            </a:r>
            <a:r>
              <a:rPr lang="de-DE" dirty="0" err="1"/>
              <a:t>Principle</a:t>
            </a:r>
            <a:endParaRPr lang="de-DE" dirty="0"/>
          </a:p>
          <a:p>
            <a:r>
              <a:rPr lang="de-DE" dirty="0"/>
              <a:t>Further </a:t>
            </a:r>
            <a:r>
              <a:rPr lang="de-DE" dirty="0" err="1"/>
              <a:t>ideas</a:t>
            </a:r>
            <a:endParaRPr lang="de-DE" dirty="0"/>
          </a:p>
          <a:p>
            <a:r>
              <a:rPr lang="de-DE" dirty="0"/>
              <a:t>Demo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164086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Task Description</a:t>
            </a:r>
            <a:endParaRPr lang="en-US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EECB590-069F-0196-FF93-8E6A84E53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Build a SAR ADC and a way to read its values.</a:t>
            </a:r>
          </a:p>
          <a:p>
            <a:r>
              <a:rPr lang="en-US" dirty="0"/>
              <a:t>Build analog part</a:t>
            </a:r>
          </a:p>
          <a:p>
            <a:r>
              <a:rPr lang="en-US" dirty="0"/>
              <a:t>Develop SAR core</a:t>
            </a:r>
          </a:p>
          <a:p>
            <a:r>
              <a:rPr lang="en-US" dirty="0"/>
              <a:t>Develop UART readout core</a:t>
            </a:r>
          </a:p>
          <a:p>
            <a:r>
              <a:rPr lang="en-US" dirty="0"/>
              <a:t>Optional: Evaluate speed and accuracy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/>
          </a:p>
        </p:txBody>
      </p:sp>
      <p:pic>
        <p:nvPicPr>
          <p:cNvPr id="11" name="Picture 10" descr="A green circuit board with many small black and gold pins&#10;&#10;Description automatically generated">
            <a:extLst>
              <a:ext uri="{FF2B5EF4-FFF2-40B4-BE49-F238E27FC236}">
                <a16:creationId xmlns:a16="http://schemas.microsoft.com/office/drawing/2014/main" id="{D204335A-8BAF-81B9-A9F8-BA7981B968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4" t="7777" r="24477" b="10889"/>
          <a:stretch/>
        </p:blipFill>
        <p:spPr>
          <a:xfrm>
            <a:off x="6263640" y="1269654"/>
            <a:ext cx="5196522" cy="417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268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State </a:t>
            </a:r>
            <a:r>
              <a:rPr lang="de-CH" dirty="0" err="1"/>
              <a:t>Diagram</a:t>
            </a:r>
            <a:r>
              <a:rPr lang="de-CH" dirty="0"/>
              <a:t> and </a:t>
            </a:r>
            <a:r>
              <a:rPr lang="de-CH" dirty="0" err="1"/>
              <a:t>Function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SAR ADC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B0FC9B94-10CE-D407-F544-B92931E13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3291" y="733071"/>
            <a:ext cx="7056801" cy="539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381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Module </a:t>
            </a:r>
            <a:r>
              <a:rPr lang="de-CH" dirty="0" err="1"/>
              <a:t>Overview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986938-ED9A-7999-0FF6-1D4ADFD7E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684" y="141514"/>
            <a:ext cx="5126629" cy="659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096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SAR ADC </a:t>
            </a:r>
            <a:r>
              <a:rPr lang="de-DE" dirty="0" err="1"/>
              <a:t>Principle</a:t>
            </a:r>
            <a:br>
              <a:rPr lang="de-DE" dirty="0"/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5D8184-9CC7-E65C-A660-33FB95024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801189"/>
            <a:ext cx="10728325" cy="5291686"/>
          </a:xfrm>
        </p:spPr>
        <p:txBody>
          <a:bodyPr/>
          <a:lstStyle/>
          <a:p>
            <a:pPr marL="0" indent="0">
              <a:buNone/>
            </a:pPr>
            <a:r>
              <a:rPr lang="de-CH" dirty="0" err="1"/>
              <a:t>Principle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b="1" dirty="0"/>
              <a:t>Binary Search</a:t>
            </a:r>
          </a:p>
          <a:p>
            <a:pPr marL="0" indent="0">
              <a:buNone/>
            </a:pP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el-GR" dirty="0">
                <a:sym typeface="Wingdings" panose="05000000000000000000" pitchFamily="2" charset="2"/>
              </a:rPr>
              <a:t>Ο</a:t>
            </a:r>
            <a:r>
              <a:rPr lang="de-CH" dirty="0">
                <a:sym typeface="Wingdings" panose="05000000000000000000" pitchFamily="2" charset="2"/>
              </a:rPr>
              <a:t>(log n) </a:t>
            </a:r>
            <a:r>
              <a:rPr lang="de-CH" dirty="0" err="1">
                <a:sym typeface="Wingdings" panose="05000000000000000000" pitchFamily="2" charset="2"/>
              </a:rPr>
              <a:t>worst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case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technically</a:t>
            </a:r>
            <a:r>
              <a:rPr lang="de-CH" dirty="0">
                <a:sym typeface="Wingdings" panose="05000000000000000000" pitchFamily="2" charset="2"/>
              </a:rPr>
              <a:t>, </a:t>
            </a:r>
            <a:r>
              <a:rPr lang="de-CH" dirty="0" err="1">
                <a:sym typeface="Wingdings" panose="05000000000000000000" pitchFamily="2" charset="2"/>
              </a:rPr>
              <a:t>here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we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always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make</a:t>
            </a:r>
            <a:r>
              <a:rPr lang="de-CH" dirty="0">
                <a:sym typeface="Wingdings" panose="05000000000000000000" pitchFamily="2" charset="2"/>
              </a:rPr>
              <a:t> n (</a:t>
            </a:r>
            <a:r>
              <a:rPr lang="de-CH" dirty="0" err="1">
                <a:sym typeface="Wingdings" panose="05000000000000000000" pitchFamily="2" charset="2"/>
              </a:rPr>
              <a:t>resolution</a:t>
            </a:r>
            <a:r>
              <a:rPr lang="de-CH" dirty="0">
                <a:sym typeface="Wingdings" panose="05000000000000000000" pitchFamily="2" charset="2"/>
              </a:rPr>
              <a:t>) </a:t>
            </a:r>
            <a:r>
              <a:rPr lang="de-CH" dirty="0" err="1">
                <a:sym typeface="Wingdings" panose="05000000000000000000" pitchFamily="2" charset="2"/>
              </a:rPr>
              <a:t>iterations</a:t>
            </a:r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986938-ED9A-7999-0FF6-1D4ADFD7E5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80" t="31619" r="32810" b="43035"/>
          <a:stretch/>
        </p:blipFill>
        <p:spPr>
          <a:xfrm>
            <a:off x="9710057" y="324328"/>
            <a:ext cx="2020389" cy="16720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0F554BD-3200-1F7A-2D39-9C9011E19D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079"/>
          <a:stretch/>
        </p:blipFill>
        <p:spPr>
          <a:xfrm>
            <a:off x="731837" y="1589921"/>
            <a:ext cx="6921569" cy="42698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8E662D-DED5-B3DA-84BE-B90FFBAA2615}"/>
              </a:ext>
            </a:extLst>
          </p:cNvPr>
          <p:cNvSpPr txBox="1"/>
          <p:nvPr/>
        </p:nvSpPr>
        <p:spPr>
          <a:xfrm>
            <a:off x="6688878" y="6491944"/>
            <a:ext cx="4570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200" dirty="0"/>
              <a:t>Source: Embedded Systems </a:t>
            </a:r>
            <a:r>
              <a:rPr lang="de-CH" sz="1200" dirty="0" err="1"/>
              <a:t>Lecture</a:t>
            </a:r>
            <a:r>
              <a:rPr lang="de-CH" sz="1200" dirty="0"/>
              <a:t> HS2023, </a:t>
            </a:r>
            <a:r>
              <a:rPr lang="de-CH" sz="1200" dirty="0" err="1"/>
              <a:t>Exercise</a:t>
            </a:r>
            <a:r>
              <a:rPr lang="de-CH" sz="1200" dirty="0"/>
              <a:t> 5 </a:t>
            </a:r>
            <a:r>
              <a:rPr lang="de-CH" sz="1200" dirty="0" err="1"/>
              <a:t>slide</a:t>
            </a:r>
            <a:r>
              <a:rPr lang="de-CH" sz="1200" dirty="0"/>
              <a:t> 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00D368-5D61-7435-94BC-E979F7637CBA}"/>
              </a:ext>
            </a:extLst>
          </p:cNvPr>
          <p:cNvSpPr txBox="1"/>
          <p:nvPr/>
        </p:nvSpPr>
        <p:spPr>
          <a:xfrm>
            <a:off x="2407920" y="5859781"/>
            <a:ext cx="327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1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93E4AF9-7AEC-54AB-9D4B-DEE0D054C375}"/>
              </a:ext>
            </a:extLst>
          </p:cNvPr>
          <p:cNvCxnSpPr/>
          <p:nvPr/>
        </p:nvCxnSpPr>
        <p:spPr>
          <a:xfrm>
            <a:off x="2571750" y="3232150"/>
            <a:ext cx="0" cy="492701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2D3818E-3C0F-62C3-2B04-592D43CDDDB8}"/>
              </a:ext>
            </a:extLst>
          </p:cNvPr>
          <p:cNvGrpSpPr/>
          <p:nvPr/>
        </p:nvGrpSpPr>
        <p:grpSpPr>
          <a:xfrm>
            <a:off x="3956050" y="2832100"/>
            <a:ext cx="927100" cy="3397013"/>
            <a:chOff x="3956050" y="2832100"/>
            <a:chExt cx="927100" cy="339701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D64281B-2F0A-D3E3-BC43-AA601BFD2424}"/>
                </a:ext>
              </a:extLst>
            </p:cNvPr>
            <p:cNvSpPr txBox="1"/>
            <p:nvPr/>
          </p:nvSpPr>
          <p:spPr>
            <a:xfrm>
              <a:off x="4255770" y="5859781"/>
              <a:ext cx="327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1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53DB494-E5A8-2B71-4D05-7417C6CD5964}"/>
                </a:ext>
              </a:extLst>
            </p:cNvPr>
            <p:cNvGrpSpPr/>
            <p:nvPr/>
          </p:nvGrpSpPr>
          <p:grpSpPr>
            <a:xfrm>
              <a:off x="3956050" y="2832100"/>
              <a:ext cx="927100" cy="898525"/>
              <a:chOff x="3956050" y="2832100"/>
              <a:chExt cx="927100" cy="898525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A10356B5-3407-9CD4-8A34-EB7049DA1895}"/>
                  </a:ext>
                </a:extLst>
              </p:cNvPr>
              <p:cNvGrpSpPr/>
              <p:nvPr/>
            </p:nvGrpSpPr>
            <p:grpSpPr>
              <a:xfrm>
                <a:off x="3956050" y="2832100"/>
                <a:ext cx="927100" cy="898525"/>
                <a:chOff x="3956050" y="2832100"/>
                <a:chExt cx="927100" cy="898525"/>
              </a:xfrm>
            </p:grpSpPr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C2E44655-725F-C13D-B9BB-680E7BAA281E}"/>
                    </a:ext>
                  </a:extLst>
                </p:cNvPr>
                <p:cNvSpPr/>
                <p:nvPr/>
              </p:nvSpPr>
              <p:spPr>
                <a:xfrm>
                  <a:off x="3956050" y="2832100"/>
                  <a:ext cx="927100" cy="898525"/>
                </a:xfrm>
                <a:prstGeom prst="rect">
                  <a:avLst/>
                </a:prstGeom>
                <a:solidFill>
                  <a:srgbClr val="0070C0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4E9EA375-8009-8324-6C87-D57C1FEC57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56050" y="3286125"/>
                  <a:ext cx="92710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22209809-D708-6AA6-7DFB-71C1E91D6C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9600" y="3232150"/>
                <a:ext cx="0" cy="75229"/>
              </a:xfrm>
              <a:prstGeom prst="straightConnector1">
                <a:avLst/>
              </a:prstGeom>
              <a:ln w="1905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C3A7950-4540-9919-8615-91CD69A5C03B}"/>
              </a:ext>
            </a:extLst>
          </p:cNvPr>
          <p:cNvGrpSpPr/>
          <p:nvPr/>
        </p:nvGrpSpPr>
        <p:grpSpPr>
          <a:xfrm>
            <a:off x="3028950" y="1933575"/>
            <a:ext cx="927101" cy="4295538"/>
            <a:chOff x="3028950" y="1933575"/>
            <a:chExt cx="927101" cy="42955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C61EDEF-6AEE-E6C4-0568-A40FD3B435DD}"/>
                </a:ext>
              </a:extLst>
            </p:cNvPr>
            <p:cNvSpPr txBox="1"/>
            <p:nvPr/>
          </p:nvSpPr>
          <p:spPr>
            <a:xfrm>
              <a:off x="3328670" y="5859781"/>
              <a:ext cx="327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0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DD33551-B350-9210-CA52-B9E3F361FFB4}"/>
                </a:ext>
              </a:extLst>
            </p:cNvPr>
            <p:cNvGrpSpPr/>
            <p:nvPr/>
          </p:nvGrpSpPr>
          <p:grpSpPr>
            <a:xfrm>
              <a:off x="3028950" y="1933575"/>
              <a:ext cx="927101" cy="1797050"/>
              <a:chOff x="3028950" y="1933575"/>
              <a:chExt cx="927101" cy="179705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7D51ABF-BD9E-7994-5411-39AE7270FB48}"/>
                  </a:ext>
                </a:extLst>
              </p:cNvPr>
              <p:cNvGrpSpPr/>
              <p:nvPr/>
            </p:nvGrpSpPr>
            <p:grpSpPr>
              <a:xfrm>
                <a:off x="3028950" y="1933575"/>
                <a:ext cx="927101" cy="1797050"/>
                <a:chOff x="3028950" y="1933575"/>
                <a:chExt cx="927101" cy="1797050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88289742-5FD8-928F-5D01-EC887BFB935D}"/>
                    </a:ext>
                  </a:extLst>
                </p:cNvPr>
                <p:cNvSpPr/>
                <p:nvPr/>
              </p:nvSpPr>
              <p:spPr>
                <a:xfrm>
                  <a:off x="3028951" y="1933575"/>
                  <a:ext cx="927100" cy="1797050"/>
                </a:xfrm>
                <a:prstGeom prst="rect">
                  <a:avLst/>
                </a:prstGeom>
                <a:solidFill>
                  <a:srgbClr val="92D050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6F9CB084-FD7B-EE53-E8E6-84EBE52423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28950" y="2832100"/>
                  <a:ext cx="92710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FCAD772B-5C96-5B78-0668-D1DBA5322F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2500" y="2832099"/>
                <a:ext cx="0" cy="412750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3DE9863-00AF-C23C-6F03-AE20540B787E}"/>
              </a:ext>
            </a:extLst>
          </p:cNvPr>
          <p:cNvGrpSpPr/>
          <p:nvPr/>
        </p:nvGrpSpPr>
        <p:grpSpPr>
          <a:xfrm>
            <a:off x="4864894" y="2832099"/>
            <a:ext cx="939834" cy="3397014"/>
            <a:chOff x="4864894" y="2832099"/>
            <a:chExt cx="939834" cy="339701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D429106-238A-097A-91EB-794CF63CDD94}"/>
                </a:ext>
              </a:extLst>
            </p:cNvPr>
            <p:cNvSpPr txBox="1"/>
            <p:nvPr/>
          </p:nvSpPr>
          <p:spPr>
            <a:xfrm>
              <a:off x="5182870" y="5859781"/>
              <a:ext cx="327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0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7EDCF821-8AE7-52CF-4D8B-F48670A11310}"/>
                </a:ext>
              </a:extLst>
            </p:cNvPr>
            <p:cNvGrpSpPr/>
            <p:nvPr/>
          </p:nvGrpSpPr>
          <p:grpSpPr>
            <a:xfrm>
              <a:off x="4864894" y="2832099"/>
              <a:ext cx="939834" cy="449262"/>
              <a:chOff x="4864894" y="2832099"/>
              <a:chExt cx="939834" cy="4492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2881467-CEA4-3315-2023-385EE5595792}"/>
                  </a:ext>
                </a:extLst>
              </p:cNvPr>
              <p:cNvGrpSpPr/>
              <p:nvPr/>
            </p:nvGrpSpPr>
            <p:grpSpPr>
              <a:xfrm>
                <a:off x="4864894" y="2832099"/>
                <a:ext cx="939834" cy="449262"/>
                <a:chOff x="4864894" y="2832099"/>
                <a:chExt cx="939834" cy="44926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B0BD424-F621-712D-0D21-CF504BC6AC0F}"/>
                    </a:ext>
                  </a:extLst>
                </p:cNvPr>
                <p:cNvSpPr/>
                <p:nvPr/>
              </p:nvSpPr>
              <p:spPr>
                <a:xfrm>
                  <a:off x="4877628" y="2832099"/>
                  <a:ext cx="927100" cy="449262"/>
                </a:xfrm>
                <a:prstGeom prst="rect">
                  <a:avLst/>
                </a:prstGeom>
                <a:solidFill>
                  <a:srgbClr val="FFC000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9CD10490-8952-AE08-44C4-AFCA4EE175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864894" y="3063082"/>
                  <a:ext cx="93345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D4C3352E-48A4-2395-82E6-5D4C9800D7B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41178" y="3056730"/>
                <a:ext cx="0" cy="188119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B8AD944-E192-7091-A749-3ED83BAEA3D2}"/>
              </a:ext>
            </a:extLst>
          </p:cNvPr>
          <p:cNvGrpSpPr/>
          <p:nvPr/>
        </p:nvGrpSpPr>
        <p:grpSpPr>
          <a:xfrm>
            <a:off x="5796377" y="3058317"/>
            <a:ext cx="927100" cy="3170796"/>
            <a:chOff x="5796377" y="3058317"/>
            <a:chExt cx="927100" cy="317079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51A74E6-13EA-D308-56E3-44D656EB9E4D}"/>
                </a:ext>
              </a:extLst>
            </p:cNvPr>
            <p:cNvSpPr txBox="1"/>
            <p:nvPr/>
          </p:nvSpPr>
          <p:spPr>
            <a:xfrm>
              <a:off x="6090478" y="5859781"/>
              <a:ext cx="327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0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59A0D87-E5DA-1C5D-72B3-7237D04A8829}"/>
                </a:ext>
              </a:extLst>
            </p:cNvPr>
            <p:cNvGrpSpPr/>
            <p:nvPr/>
          </p:nvGrpSpPr>
          <p:grpSpPr>
            <a:xfrm>
              <a:off x="5796377" y="3058317"/>
              <a:ext cx="927100" cy="223043"/>
              <a:chOff x="5796377" y="3058317"/>
              <a:chExt cx="927100" cy="223043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B63CA5CE-1254-E2FC-46D9-0FD8C323BF0B}"/>
                  </a:ext>
                </a:extLst>
              </p:cNvPr>
              <p:cNvGrpSpPr/>
              <p:nvPr/>
            </p:nvGrpSpPr>
            <p:grpSpPr>
              <a:xfrm>
                <a:off x="5796377" y="3058317"/>
                <a:ext cx="927100" cy="223043"/>
                <a:chOff x="5796377" y="3058317"/>
                <a:chExt cx="927100" cy="223043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DA130F9-8E77-2BAB-9839-03413F129F87}"/>
                    </a:ext>
                  </a:extLst>
                </p:cNvPr>
                <p:cNvSpPr/>
                <p:nvPr/>
              </p:nvSpPr>
              <p:spPr>
                <a:xfrm>
                  <a:off x="5796377" y="3058317"/>
                  <a:ext cx="927100" cy="223043"/>
                </a:xfrm>
                <a:prstGeom prst="rect">
                  <a:avLst/>
                </a:prstGeom>
                <a:solidFill>
                  <a:srgbClr val="91056A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DBDA8211-EF97-A4A1-1226-48A0AE290B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98344" y="3175001"/>
                  <a:ext cx="916781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1120B09A-B0FE-4BB2-7AF6-8C7719BD08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56213" y="3158549"/>
                <a:ext cx="0" cy="73601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A861A72F-6DDA-6CD6-A1CC-45DC9782C4DA}"/>
              </a:ext>
            </a:extLst>
          </p:cNvPr>
          <p:cNvSpPr/>
          <p:nvPr/>
        </p:nvSpPr>
        <p:spPr>
          <a:xfrm>
            <a:off x="2171700" y="5859781"/>
            <a:ext cx="4438647" cy="369317"/>
          </a:xfrm>
          <a:prstGeom prst="rect">
            <a:avLst/>
          </a:prstGeom>
          <a:noFill/>
          <a:ln w="28575">
            <a:solidFill>
              <a:srgbClr val="9560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060879-6D91-8F3B-73D3-B791A0F8D463}"/>
              </a:ext>
            </a:extLst>
          </p:cNvPr>
          <p:cNvSpPr txBox="1"/>
          <p:nvPr/>
        </p:nvSpPr>
        <p:spPr>
          <a:xfrm>
            <a:off x="6688878" y="5859766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ADC shift </a:t>
            </a:r>
            <a:r>
              <a:rPr lang="de-CH" dirty="0" err="1"/>
              <a:t>register</a:t>
            </a:r>
            <a:endParaRPr lang="de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B33B665-97D2-F5C4-8373-4FC0BAB0BA0C}"/>
                  </a:ext>
                </a:extLst>
              </p:cNvPr>
              <p:cNvSpPr txBox="1"/>
              <p:nvPr/>
            </p:nvSpPr>
            <p:spPr>
              <a:xfrm>
                <a:off x="7803496" y="1972946"/>
                <a:ext cx="3987501" cy="26388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b="1" dirty="0"/>
                  <a:t>Start: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𝑑𝑎𝑐</m:t>
                        </m:r>
                      </m:sub>
                    </m:sSub>
                    <m:r>
                      <a:rPr lang="de-CH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skw"/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𝑟𝑒𝑓</m:t>
                            </m:r>
                          </m:sub>
                        </m:sSub>
                      </m:num>
                      <m:den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de-CH" dirty="0"/>
              </a:p>
              <a:p>
                <a:endParaRPr lang="de-CH" dirty="0"/>
              </a:p>
              <a:p>
                <a:r>
                  <a:rPr lang="de-CH" b="1" dirty="0" err="1"/>
                  <a:t>Each</a:t>
                </a:r>
                <a:r>
                  <a:rPr lang="de-CH" b="1" dirty="0"/>
                  <a:t> </a:t>
                </a:r>
                <a:r>
                  <a:rPr lang="de-CH" b="1" dirty="0" err="1"/>
                  <a:t>iteration</a:t>
                </a:r>
                <a:r>
                  <a:rPr lang="de-CH" b="1" dirty="0"/>
                  <a:t>: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/>
                  <a:t>Set MSB </a:t>
                </a:r>
                <a:r>
                  <a:rPr lang="de-CH" dirty="0" err="1"/>
                  <a:t>to</a:t>
                </a:r>
                <a:r>
                  <a:rPr lang="de-CH" dirty="0"/>
                  <a:t> 1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 err="1"/>
                  <a:t>Wait</a:t>
                </a:r>
                <a:r>
                  <a:rPr lang="de-CH" dirty="0"/>
                  <a:t> </a:t>
                </a:r>
                <a:r>
                  <a:rPr lang="de-CH" dirty="0" err="1"/>
                  <a:t>for</a:t>
                </a:r>
                <a:r>
                  <a:rPr lang="de-CH" dirty="0"/>
                  <a:t> </a:t>
                </a:r>
                <a:r>
                  <a:rPr lang="de-CH" dirty="0" err="1"/>
                  <a:t>circuit</a:t>
                </a:r>
                <a:r>
                  <a:rPr lang="de-CH" dirty="0"/>
                  <a:t> </a:t>
                </a:r>
                <a:r>
                  <a:rPr lang="de-CH" dirty="0" err="1"/>
                  <a:t>to</a:t>
                </a:r>
                <a:r>
                  <a:rPr lang="de-CH" dirty="0"/>
                  <a:t> </a:t>
                </a:r>
                <a:r>
                  <a:rPr lang="de-CH" dirty="0" err="1"/>
                  <a:t>settle</a:t>
                </a:r>
                <a:endParaRPr lang="de-CH" dirty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 err="1"/>
                  <a:t>If</a:t>
                </a:r>
                <a:r>
                  <a:rPr lang="de-CH" dirty="0"/>
                  <a:t> </a:t>
                </a:r>
                <a:r>
                  <a:rPr lang="de-CH" dirty="0" err="1"/>
                  <a:t>comparator</a:t>
                </a:r>
                <a:r>
                  <a:rPr lang="de-CH" dirty="0"/>
                  <a:t> </a:t>
                </a:r>
                <a:r>
                  <a:rPr lang="de-CH" dirty="0" err="1"/>
                  <a:t>is</a:t>
                </a:r>
                <a:r>
                  <a:rPr lang="de-CH" dirty="0"/>
                  <a:t> </a:t>
                </a:r>
                <a:r>
                  <a:rPr lang="de-CH" dirty="0" err="1"/>
                  <a:t>low</a:t>
                </a:r>
                <a:r>
                  <a:rPr lang="de-CH" dirty="0"/>
                  <a:t>, </a:t>
                </a:r>
                <a:r>
                  <a:rPr lang="de-CH" dirty="0" err="1"/>
                  <a:t>set</a:t>
                </a:r>
                <a:r>
                  <a:rPr lang="de-CH" dirty="0"/>
                  <a:t> MSB back </a:t>
                </a:r>
                <a:r>
                  <a:rPr lang="de-CH" dirty="0" err="1"/>
                  <a:t>to</a:t>
                </a:r>
                <a:r>
                  <a:rPr lang="de-CH" dirty="0"/>
                  <a:t> 0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 err="1"/>
                  <a:t>Decrease</a:t>
                </a:r>
                <a:r>
                  <a:rPr lang="de-CH" dirty="0"/>
                  <a:t> MSB </a:t>
                </a:r>
                <a:r>
                  <a:rPr lang="de-CH" dirty="0" err="1"/>
                  <a:t>by</a:t>
                </a:r>
                <a:r>
                  <a:rPr lang="de-CH" dirty="0"/>
                  <a:t> 1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/>
                  <a:t>Repeat </a:t>
                </a:r>
                <a:r>
                  <a:rPr lang="de-CH" dirty="0" err="1"/>
                  <a:t>from</a:t>
                </a:r>
                <a:r>
                  <a:rPr lang="de-CH" dirty="0"/>
                  <a:t> 1 </a:t>
                </a:r>
                <a:r>
                  <a:rPr lang="de-CH" dirty="0" err="1"/>
                  <a:t>until</a:t>
                </a:r>
                <a:r>
                  <a:rPr lang="de-CH" dirty="0"/>
                  <a:t> </a:t>
                </a:r>
                <a:r>
                  <a:rPr lang="de-CH" dirty="0" err="1"/>
                  <a:t>done</a:t>
                </a:r>
                <a:r>
                  <a:rPr lang="de-CH" dirty="0"/>
                  <a:t> n </a:t>
                </a:r>
                <a:r>
                  <a:rPr lang="de-CH" dirty="0" err="1"/>
                  <a:t>times</a:t>
                </a:r>
                <a:endParaRPr lang="de-CH" dirty="0"/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B33B665-97D2-F5C4-8373-4FC0BAB0BA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3496" y="1972946"/>
                <a:ext cx="3987501" cy="2638864"/>
              </a:xfrm>
              <a:prstGeom prst="rect">
                <a:avLst/>
              </a:prstGeom>
              <a:blipFill>
                <a:blip r:embed="rId4"/>
                <a:stretch>
                  <a:fillRect l="-1223" t="-21247" b="-277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63E31D6-DF41-ED77-0615-0E1AD344D906}"/>
                  </a:ext>
                </a:extLst>
              </p:cNvPr>
              <p:cNvSpPr txBox="1"/>
              <p:nvPr/>
            </p:nvSpPr>
            <p:spPr>
              <a:xfrm>
                <a:off x="7803496" y="4748070"/>
                <a:ext cx="3502369" cy="8969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CH" b="1" dirty="0"/>
                  <a:t>Result: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𝑎𝑑𝑐</m:t>
                          </m:r>
                        </m:sub>
                      </m:sSub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CH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20 (10100)</m:t>
                          </m:r>
                        </m:num>
                        <m:den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32</m:t>
                          </m:r>
                        </m:den>
                      </m:f>
                      <m:r>
                        <a:rPr lang="de-CH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de-C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de-CH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r>
                        <a:rPr lang="de-CH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=2.5</m:t>
                      </m:r>
                      <m:r>
                        <a:rPr lang="de-CH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de-CH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63E31D6-DF41-ED77-0615-0E1AD344D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3496" y="4748070"/>
                <a:ext cx="3502369" cy="896912"/>
              </a:xfrm>
              <a:prstGeom prst="rect">
                <a:avLst/>
              </a:prstGeom>
              <a:blipFill>
                <a:blip r:embed="rId5"/>
                <a:stretch>
                  <a:fillRect l="-1391" t="-4082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>
            <a:extLst>
              <a:ext uri="{FF2B5EF4-FFF2-40B4-BE49-F238E27FC236}">
                <a16:creationId xmlns:a16="http://schemas.microsoft.com/office/drawing/2014/main" id="{CDA041A0-7487-DA5B-523B-B8C6D2B82981}"/>
              </a:ext>
            </a:extLst>
          </p:cNvPr>
          <p:cNvSpPr txBox="1"/>
          <p:nvPr/>
        </p:nvSpPr>
        <p:spPr>
          <a:xfrm>
            <a:off x="1284996" y="3069432"/>
            <a:ext cx="652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dirty="0"/>
              <a:t>2.55V</a:t>
            </a:r>
          </a:p>
        </p:txBody>
      </p:sp>
    </p:spTree>
    <p:extLst>
      <p:ext uri="{BB962C8B-B14F-4D97-AF65-F5344CB8AC3E}">
        <p14:creationId xmlns:p14="http://schemas.microsoft.com/office/powerpoint/2010/main" val="3215033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387349"/>
          </a:xfrm>
        </p:spPr>
        <p:txBody>
          <a:bodyPr/>
          <a:lstStyle/>
          <a:p>
            <a:r>
              <a:rPr lang="de-CH" dirty="0"/>
              <a:t>Further </a:t>
            </a:r>
            <a:r>
              <a:rPr lang="de-CH" dirty="0" err="1"/>
              <a:t>Ideas</a:t>
            </a:r>
            <a:endParaRPr lang="en-US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EECB590-069F-0196-FF93-8E6A84E53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762000"/>
            <a:ext cx="10728325" cy="5330875"/>
          </a:xfrm>
        </p:spPr>
        <p:txBody>
          <a:bodyPr/>
          <a:lstStyle/>
          <a:p>
            <a:r>
              <a:rPr lang="en-US" dirty="0"/>
              <a:t>The analog part implementation is more of a proof of concept, not made for accuracy or speed. This could be engineered more carefully.</a:t>
            </a:r>
          </a:p>
          <a:p>
            <a:r>
              <a:rPr lang="en-US" dirty="0"/>
              <a:t>The ADC could be integrated into a larger project</a:t>
            </a:r>
          </a:p>
          <a:p>
            <a:r>
              <a:rPr lang="en-US" dirty="0"/>
              <a:t>Instead of using parallel outputs for the R-2R DAC, use different implementation to save pins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760220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  <p:sp>
        <p:nvSpPr>
          <p:cNvPr id="2" name="Arrow: Pentagon 1">
            <a:extLst>
              <a:ext uri="{FF2B5EF4-FFF2-40B4-BE49-F238E27FC236}">
                <a16:creationId xmlns:a16="http://schemas.microsoft.com/office/drawing/2014/main" id="{96F5428F-39C4-5CEF-A360-09D019D287A6}"/>
              </a:ext>
            </a:extLst>
          </p:cNvPr>
          <p:cNvSpPr/>
          <p:nvPr/>
        </p:nvSpPr>
        <p:spPr>
          <a:xfrm>
            <a:off x="0" y="5095374"/>
            <a:ext cx="6509084" cy="685800"/>
          </a:xfrm>
          <a:prstGeom prst="homePlate">
            <a:avLst/>
          </a:prstGeom>
          <a:solidFill>
            <a:schemeClr val="tx2">
              <a:lumMod val="85000"/>
              <a:lumOff val="1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dirty="0">
                <a:latin typeface="Cascadia Mono" panose="020B0609020000020004" pitchFamily="49" charset="0"/>
                <a:cs typeface="Cascadia Mono" panose="020B0609020000020004" pitchFamily="49" charset="0"/>
              </a:rPr>
              <a:t> github.com/CedricHirschi/fpga-sar</a:t>
            </a:r>
          </a:p>
        </p:txBody>
      </p:sp>
      <p:pic>
        <p:nvPicPr>
          <p:cNvPr id="7" name="Picture 6" descr="A black cat with a white circle in the background&#10;&#10;Description automatically generated">
            <a:extLst>
              <a:ext uri="{FF2B5EF4-FFF2-40B4-BE49-F238E27FC236}">
                <a16:creationId xmlns:a16="http://schemas.microsoft.com/office/drawing/2014/main" id="{E0092766-9404-FB19-281B-6DF00E63C7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596" y="5179595"/>
            <a:ext cx="502658" cy="49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148688"/>
      </p:ext>
    </p:extLst>
  </p:cSld>
  <p:clrMapOvr>
    <a:masterClrMapping/>
  </p:clrMapOvr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Präsentation1" id="{277C3170-93C4-4004-925A-762E3FF6A529}" vid="{54F253A4-C5FF-4238-8A43-148031D6EB93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ETH_PP_Template_Presentation_en</Template>
  <TotalTime>0</TotalTime>
  <Words>239</Words>
  <Application>Microsoft Office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Cambria Math</vt:lpstr>
      <vt:lpstr>Cascadia Mono</vt:lpstr>
      <vt:lpstr>Symbol</vt:lpstr>
      <vt:lpstr>Wingdings</vt:lpstr>
      <vt:lpstr>ETH Zürich</vt:lpstr>
      <vt:lpstr>SAR ADC</vt:lpstr>
      <vt:lpstr>Table of contents/Agenda</vt:lpstr>
      <vt:lpstr>Task Description</vt:lpstr>
      <vt:lpstr>State Diagram and Function of the SAR ADC</vt:lpstr>
      <vt:lpstr>Module Overview</vt:lpstr>
      <vt:lpstr>SAR ADC Principle </vt:lpstr>
      <vt:lpstr>Further Ideas</vt:lpstr>
      <vt:lpstr>Demo</vt:lpstr>
    </vt:vector>
  </TitlesOfParts>
  <Company>ETH Zuerich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presentation title goes here</dc:title>
  <dc:creator>christian Vogt</dc:creator>
  <cp:lastModifiedBy>Cédric Hirschi</cp:lastModifiedBy>
  <cp:revision>10</cp:revision>
  <dcterms:created xsi:type="dcterms:W3CDTF">2021-05-31T09:36:57Z</dcterms:created>
  <dcterms:modified xsi:type="dcterms:W3CDTF">2024-05-26T11:39:03Z</dcterms:modified>
</cp:coreProperties>
</file>

<file path=docProps/thumbnail.jpeg>
</file>